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comments+xml" PartName="/ppt/comments/comment1.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package.core-properties+xml" PartName="/docProps/core.xml"/>
  <Override ContentType="application/vnd.openxmlformats-officedocument.presentationml.presentation.main+xml" PartName="/ppt/presentation.xml"/>
  <Override ContentType="application/vnd.openxmlformats-officedocument.theme+xml" PartName="/ppt/theme/theme1.xml"/>
  <Override ContentType="application/vnd.openxmlformats-officedocument.theme+xml" PartName="/ppt/theme/theme2.xml"/>
  <Override ContentType="application/vnd.openxmlformats-officedocument.presentationml.notesSlide+xml" PartName="/ppt/notesSlides/notesSlide1.xml"/>
  <Override ContentType="application/binary" PartName="/ppt/metadata"/>
  <Override ContentType="application/vnd.openxmlformats-officedocument.presentationml.notesMaster+xml" PartName="/ppt/notesMasters/notesMaster1.xml"/>
  <Override ContentType="application/vnd.openxmlformats-officedocument.presentationml.commentAuthors+xml" PartName="/ppt/commentAuthors.xml"/>
  <Override ContentType="application/vnd.openxmlformats-officedocument.presentationml.presProps+xml" PartName="/ppt/presProps.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package/2006/relationships/metadata/core-properties" Target="docProps/core.xml"/><Relationship Id="rId2"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48" r:id="rId6"/>
  </p:sldMasterIdLst>
  <p:notesMasterIdLst>
    <p:notesMasterId r:id="rId7"/>
  </p:notesMasterIdLst>
  <p:sldIdLst>
    <p:sldId id="256" r:id="rId8"/>
  </p:sldIdLst>
  <p:sldSz cy="9906000" cx="6858000"/>
  <p:notesSz cx="6797675" cy="9928225"/>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20">
          <p15:clr>
            <a:srgbClr val="A4A3A4"/>
          </p15:clr>
        </p15:guide>
        <p15:guide id="2" pos="1729">
          <p15:clr>
            <a:srgbClr val="A4A3A4"/>
          </p15:clr>
        </p15:guide>
      </p15:sldGuideLst>
    </p:ext>
    <p:ext uri="GoogleSlidesCustomDataVersion2">
      <go:slidesCustomData xmlns:go="http://customooxmlschemas.google.com/" r:id="rId9" roundtripDataSignature="AMtx7mjJvSDkan1iCpTIeELg1IM6QLw6Eg=="/>
    </p:ext>
  </p:extLst>
</p:presentation>
</file>

<file path=ppt/commentAuthors.xml><?xml version="1.0" encoding="utf-8"?>
<p:cmAuthorLs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mAuthor clrIdx="0" id="0" initials="" lastIdx="2" name="Dan Bi Choi"/>
  <p:cmAuthor clrIdx="1" id="1" initials="" lastIdx="1" name="Danbi Choi"/>
</p:cmAuthorLst>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EDE8E26B-5B3B-4209-AC0A-353857C61970}">
  <a:tblStyle styleId="{EDE8E26B-5B3B-4209-AC0A-353857C61970}" styleName="Table_0">
    <a:wholeTbl>
      <a:tcTxStyle b="off" i="off">
        <a:font>
          <a:latin typeface="Calibri"/>
          <a:ea typeface="Calibri"/>
          <a:cs typeface="Calibri"/>
        </a:font>
        <a:schemeClr val="dk1"/>
      </a:tcTxStyle>
      <a:tcStyle>
        <a:tcBdr>
          <a:left>
            <a:ln cap="flat" cmpd="sng" w="12700">
              <a:solidFill>
                <a:schemeClr val="lt1"/>
              </a:solidFill>
              <a:prstDash val="solid"/>
              <a:round/>
              <a:headEnd len="sm" w="sm" type="none"/>
              <a:tailEnd len="sm" w="sm" type="none"/>
            </a:ln>
          </a:left>
          <a:right>
            <a:ln cap="flat" cmpd="sng" w="12700">
              <a:solidFill>
                <a:schemeClr val="lt1"/>
              </a:solidFill>
              <a:prstDash val="solid"/>
              <a:round/>
              <a:headEnd len="sm" w="sm" type="none"/>
              <a:tailEnd len="sm" w="sm" type="none"/>
            </a:ln>
          </a:right>
          <a:top>
            <a:ln cap="flat" cmpd="sng" w="12700">
              <a:solidFill>
                <a:schemeClr val="lt1"/>
              </a:solidFill>
              <a:prstDash val="solid"/>
              <a:round/>
              <a:headEnd len="sm" w="sm" type="none"/>
              <a:tailEnd len="sm" w="sm" type="none"/>
            </a:ln>
          </a:top>
          <a:bottom>
            <a:ln cap="flat" cmpd="sng" w="12700">
              <a:solidFill>
                <a:schemeClr val="lt1"/>
              </a:solidFill>
              <a:prstDash val="solid"/>
              <a:round/>
              <a:headEnd len="sm" w="sm" type="none"/>
              <a:tailEnd len="sm" w="sm" type="none"/>
            </a:ln>
          </a:bottom>
          <a:insideH>
            <a:ln cap="flat" cmpd="sng" w="12700">
              <a:solidFill>
                <a:schemeClr val="lt1"/>
              </a:solidFill>
              <a:prstDash val="solid"/>
              <a:round/>
              <a:headEnd len="sm" w="sm" type="none"/>
              <a:tailEnd len="sm" w="sm" type="none"/>
            </a:ln>
          </a:insideH>
          <a:insideV>
            <a:ln cap="flat" cmpd="sng" w="12700">
              <a:solidFill>
                <a:schemeClr val="lt1"/>
              </a:solidFill>
              <a:prstDash val="solid"/>
              <a:round/>
              <a:headEnd len="sm" w="sm" type="none"/>
              <a:tailEnd len="sm" w="sm" type="none"/>
            </a:ln>
          </a:insideV>
        </a:tcBdr>
        <a:fill>
          <a:solidFill>
            <a:srgbClr val="E6E6E6"/>
          </a:solidFill>
        </a:fill>
      </a:tcStyle>
    </a:wholeTbl>
    <a:band1H>
      <a:tcTxStyle/>
      <a:tcStyle>
        <a:fill>
          <a:solidFill>
            <a:srgbClr val="CACACA"/>
          </a:solidFill>
        </a:fill>
      </a:tcStyle>
    </a:band1H>
    <a:band2H>
      <a:tcTxStyle/>
    </a:band2H>
    <a:band1V>
      <a:tcTxStyle/>
      <a:tcStyle>
        <a:fill>
          <a:solidFill>
            <a:srgbClr val="CACACA"/>
          </a:solidFill>
        </a:fill>
      </a:tcStyle>
    </a:band1V>
    <a:band2V>
      <a:tcTxStyle/>
    </a:band2V>
    <a:lastCol>
      <a:tcTxStyle b="on" i="off">
        <a:font>
          <a:latin typeface="Calibri"/>
          <a:ea typeface="Calibri"/>
          <a:cs typeface="Calibri"/>
        </a:font>
        <a:schemeClr val="lt1"/>
      </a:tcTxStyle>
      <a:tcStyle>
        <a:fill>
          <a:solidFill>
            <a:schemeClr val="dk1"/>
          </a:solidFill>
        </a:fill>
      </a:tcStyle>
    </a:lastCol>
    <a:firstCol>
      <a:tcTxStyle b="on" i="off">
        <a:font>
          <a:latin typeface="Calibri"/>
          <a:ea typeface="Calibri"/>
          <a:cs typeface="Calibri"/>
        </a:font>
        <a:schemeClr val="lt1"/>
      </a:tcTxStyle>
      <a:tcStyle>
        <a:fill>
          <a:solidFill>
            <a:schemeClr val="dk1"/>
          </a:solidFill>
        </a:fill>
      </a:tcStyle>
    </a:firstCol>
    <a:lastRow>
      <a:tcTxStyle b="on" i="off">
        <a:font>
          <a:latin typeface="Calibri"/>
          <a:ea typeface="Calibri"/>
          <a:cs typeface="Calibri"/>
        </a:font>
        <a:schemeClr val="lt1"/>
      </a:tcTxStyle>
      <a:tcStyle>
        <a:tcBdr>
          <a:top>
            <a:ln cap="flat" cmpd="sng" w="38100">
              <a:solidFill>
                <a:schemeClr val="lt1"/>
              </a:solidFill>
              <a:prstDash val="solid"/>
              <a:round/>
              <a:headEnd len="sm" w="sm" type="none"/>
              <a:tailEnd len="sm" w="sm" type="none"/>
            </a:ln>
          </a:top>
        </a:tcBdr>
        <a:fill>
          <a:solidFill>
            <a:schemeClr val="dk1"/>
          </a:solidFill>
        </a:fill>
      </a:tcStyle>
    </a:lastRow>
    <a:seCell>
      <a:tcTxStyle/>
    </a:seCell>
    <a:swCell>
      <a:tcTxStyle/>
    </a:swCell>
    <a:firstRow>
      <a:tcTxStyle b="on" i="off">
        <a:font>
          <a:latin typeface="Calibri"/>
          <a:ea typeface="Calibri"/>
          <a:cs typeface="Calibri"/>
        </a:font>
        <a:schemeClr val="lt1"/>
      </a:tcTxStyle>
      <a:tcStyle>
        <a:tcBdr>
          <a:bottom>
            <a:ln cap="flat" cmpd="sng" w="38100">
              <a:solidFill>
                <a:schemeClr val="lt1"/>
              </a:solidFill>
              <a:prstDash val="solid"/>
              <a:round/>
              <a:headEnd len="sm" w="sm" type="none"/>
              <a:tailEnd len="sm" w="sm" type="none"/>
            </a:ln>
          </a:bottom>
        </a:tcBdr>
        <a:fill>
          <a:solidFill>
            <a:schemeClr val="dk1"/>
          </a:solidFill>
        </a:fill>
      </a:tc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20" orient="horz"/>
        <p:guide pos="1729"/>
      </p:guideLst>
    </p:cSldViewPr>
  </p:slideViewPr>
</p:viewPr>
</file>

<file path=ppt/_rels/presentation.xml.rels><?xml version="1.0" encoding="UTF-8" standalone="yes"?><Relationships xmlns="http://schemas.openxmlformats.org/package/2006/relationships"><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customschemas.google.com/relationships/presentationmetadata" Target="metadata"/><Relationship Id="rId5" Type="http://schemas.openxmlformats.org/officeDocument/2006/relationships/commentAuthors" Target="commentAuthors.xml"/><Relationship Id="rId6" Type="http://schemas.openxmlformats.org/officeDocument/2006/relationships/slideMaster" Target="slideMasters/slideMaster1.xml"/><Relationship Id="rId7" Type="http://schemas.openxmlformats.org/officeDocument/2006/relationships/notesMaster" Target="notesMasters/notesMaster1.xml"/><Relationship Id="rId8" Type="http://schemas.openxmlformats.org/officeDocument/2006/relationships/slide" Target="slides/slide1.xml"/></Relationships>
</file>

<file path=ppt/comments/comment1.xml><?xml version="1.0" encoding="utf-8"?>
<p:cmLs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m authorId="0" idx="1" dt="2024-08-30T18:20:06.027">
    <p:pos x="1113" y="169"/>
    <p:text>해당 양식은 가이드입니다. 강조하고자 하는 부분은 선택적으로 강조할 수 있으며, 필요하지 않은 부분은 제외/변경하시기 바랍니다. 해당 서류의 목적은 회사/제품을 더 매력적이게 보이게 만들어서 미팅으로 이어지게 하는 것입니다!</p:text>
    <p:extLst>
      <p:ext uri="{C676402C-5697-4E1C-873F-D02D1690AC5C}">
        <p15:threadingInfo timeZoneBias="0"/>
      </p:ext>
      <p:ext uri="http://customooxmlschemas.google.com/">
        <go:slidesCustomData xmlns:go="http://customooxmlschemas.google.com/" commentPostId="AAABU2V11Dw"/>
      </p:ext>
    </p:extLst>
  </p:cm>
  <p:cm authorId="0" idx="2" dt="2024-08-30T18:22:48.777">
    <p:pos x="4113" y="6044"/>
    <p:text>작성을 완료하셨다면 마지막으로 오탈자 확인을 반드시 하시기 바랍니다.</p:text>
    <p:extLst>
      <p:ext uri="{C676402C-5697-4E1C-873F-D02D1690AC5C}">
        <p15:threadingInfo timeZoneBias="0"/>
      </p:ext>
      <p:ext uri="http://customooxmlschemas.google.com/">
        <go:slidesCustomData xmlns:go="http://customooxmlschemas.google.com/" commentPostId="AAABU2V11D0"/>
      </p:ext>
    </p:extLst>
  </p:cm>
  <p:cm authorId="1" idx="1" dt="2025-03-26T18:20:40.623">
    <p:pos x="172" y="2634"/>
    <p:text>Business / Product / Solution Summary</p:text>
    <p:extLst>
      <p:ext uri="{C676402C-5697-4E1C-873F-D02D1690AC5C}">
        <p15:threadingInfo timeZoneBias="0"/>
      </p:ext>
      <p:ext uri="http://customooxmlschemas.google.com/">
        <go:slidesCustomData xmlns:go="http://customooxmlschemas.google.com/" commentPostId="AAABgyDyIA8"/>
      </p:ext>
    </p:extLst>
  </p:cm>
</p:cmLst>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2" name="Shape 2"/>
        <p:cNvGrpSpPr/>
        <p:nvPr/>
      </p:nvGrpSpPr>
      <p:grpSpPr>
        <a:xfrm>
          <a:off x="0" y="0"/>
          <a:ext cx="0" cy="0"/>
          <a:chOff x="0" y="0"/>
          <a:chExt cx="0" cy="0"/>
        </a:xfrm>
      </p:grpSpPr>
      <p:sp>
        <p:nvSpPr>
          <p:cNvPr id="3" name="Google Shape;3;n"/>
          <p:cNvSpPr txBox="1"/>
          <p:nvPr>
            <p:ph idx="2" type="hdr"/>
          </p:nvPr>
        </p:nvSpPr>
        <p:spPr>
          <a:xfrm>
            <a:off x="0" y="0"/>
            <a:ext cx="2945862" cy="497413"/>
          </a:xfrm>
          <a:prstGeom prst="rect">
            <a:avLst/>
          </a:prstGeom>
          <a:noFill/>
          <a:ln>
            <a:noFill/>
          </a:ln>
        </p:spPr>
        <p:txBody>
          <a:bodyPr anchorCtr="0" anchor="t" bIns="44100" lIns="88225" spcFirstLastPara="1" rIns="88225" wrap="square" tIns="44100">
            <a:noAutofit/>
          </a:bodyPr>
          <a:lstStyle>
            <a:lvl1pPr lvl="0" marR="0" rtl="0" algn="l">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1pPr>
            <a:lvl2pPr lvl="1"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2pPr>
            <a:lvl3pPr lvl="2"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3pPr>
            <a:lvl4pPr lvl="3"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4pPr>
            <a:lvl5pPr lvl="4"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5pPr>
            <a:lvl6pPr lvl="5"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6pPr>
            <a:lvl7pPr lvl="6"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7pPr>
            <a:lvl8pPr lvl="7"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8pPr>
            <a:lvl9pPr lvl="8"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9pPr>
          </a:lstStyle>
          <a:p/>
        </p:txBody>
      </p:sp>
      <p:sp>
        <p:nvSpPr>
          <p:cNvPr id="4" name="Google Shape;4;n"/>
          <p:cNvSpPr txBox="1"/>
          <p:nvPr>
            <p:ph idx="10" type="dt"/>
          </p:nvPr>
        </p:nvSpPr>
        <p:spPr>
          <a:xfrm>
            <a:off x="3850294" y="0"/>
            <a:ext cx="2945862" cy="497413"/>
          </a:xfrm>
          <a:prstGeom prst="rect">
            <a:avLst/>
          </a:prstGeom>
          <a:noFill/>
          <a:ln>
            <a:noFill/>
          </a:ln>
        </p:spPr>
        <p:txBody>
          <a:bodyPr anchorCtr="0" anchor="t" bIns="44100" lIns="88225" spcFirstLastPara="1" rIns="88225" wrap="square" tIns="44100">
            <a:noAutofit/>
          </a:bodyPr>
          <a:lstStyle>
            <a:lvl1pPr lvl="0" marR="0" rtl="0" algn="r">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1pPr>
            <a:lvl2pPr lvl="1"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2pPr>
            <a:lvl3pPr lvl="2"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3pPr>
            <a:lvl4pPr lvl="3"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4pPr>
            <a:lvl5pPr lvl="4"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5pPr>
            <a:lvl6pPr lvl="5"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6pPr>
            <a:lvl7pPr lvl="6"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7pPr>
            <a:lvl8pPr lvl="7"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8pPr>
            <a:lvl9pPr lvl="8"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9pPr>
          </a:lstStyle>
          <a:p/>
        </p:txBody>
      </p:sp>
      <p:sp>
        <p:nvSpPr>
          <p:cNvPr id="5" name="Google Shape;5;n"/>
          <p:cNvSpPr/>
          <p:nvPr>
            <p:ph idx="3" type="sldImg"/>
          </p:nvPr>
        </p:nvSpPr>
        <p:spPr>
          <a:xfrm>
            <a:off x="2239963" y="1241425"/>
            <a:ext cx="2317750" cy="3351213"/>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6" name="Google Shape;6;n"/>
          <p:cNvSpPr txBox="1"/>
          <p:nvPr>
            <p:ph idx="1" type="body"/>
          </p:nvPr>
        </p:nvSpPr>
        <p:spPr>
          <a:xfrm>
            <a:off x="679464" y="4778546"/>
            <a:ext cx="5438748" cy="3908459"/>
          </a:xfrm>
          <a:prstGeom prst="rect">
            <a:avLst/>
          </a:prstGeom>
          <a:noFill/>
          <a:ln>
            <a:noFill/>
          </a:ln>
        </p:spPr>
        <p:txBody>
          <a:bodyPr anchorCtr="0" anchor="t" bIns="44100" lIns="88225" spcFirstLastPara="1" rIns="88225" wrap="square" tIns="44100">
            <a:noAutofit/>
          </a:bodyPr>
          <a:lstStyle>
            <a:lvl1pPr indent="-228600" lvl="0" marL="457200" marR="0" rtl="0" algn="l">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1pPr>
            <a:lvl2pPr indent="-228600" lvl="1" marL="914400" marR="0" rtl="0" algn="l">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2pPr>
            <a:lvl3pPr indent="-228600" lvl="2" marL="1371600" marR="0" rtl="0" algn="l">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3pPr>
            <a:lvl4pPr indent="-228600" lvl="3" marL="1828800" marR="0" rtl="0" algn="l">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4pPr>
            <a:lvl5pPr indent="-228600" lvl="4" marL="2286000" marR="0" rtl="0" algn="l">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5pPr>
            <a:lvl6pPr indent="-228600" lvl="5" marL="2743200" marR="0" rtl="0" algn="l">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6pPr>
            <a:lvl7pPr indent="-228600" lvl="6" marL="3200400" marR="0" rtl="0" algn="l">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7pPr>
            <a:lvl8pPr indent="-228600" lvl="7" marL="3657600" marR="0" rtl="0" algn="l">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8pPr>
            <a:lvl9pPr indent="-228600" lvl="8" marL="4114800" marR="0" rtl="0" algn="l">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9pPr>
          </a:lstStyle>
          <a:p/>
        </p:txBody>
      </p:sp>
      <p:sp>
        <p:nvSpPr>
          <p:cNvPr id="7" name="Google Shape;7;n"/>
          <p:cNvSpPr txBox="1"/>
          <p:nvPr>
            <p:ph idx="11" type="ftr"/>
          </p:nvPr>
        </p:nvSpPr>
        <p:spPr>
          <a:xfrm>
            <a:off x="0" y="9430813"/>
            <a:ext cx="2945862" cy="497413"/>
          </a:xfrm>
          <a:prstGeom prst="rect">
            <a:avLst/>
          </a:prstGeom>
          <a:noFill/>
          <a:ln>
            <a:noFill/>
          </a:ln>
        </p:spPr>
        <p:txBody>
          <a:bodyPr anchorCtr="0" anchor="b" bIns="44100" lIns="88225" spcFirstLastPara="1" rIns="88225" wrap="square" tIns="44100">
            <a:noAutofit/>
          </a:bodyPr>
          <a:lstStyle>
            <a:lvl1pPr lvl="0" marR="0" rtl="0" algn="l">
              <a:spcBef>
                <a:spcPts val="0"/>
              </a:spcBef>
              <a:spcAft>
                <a:spcPts val="0"/>
              </a:spcAft>
              <a:buSzPts val="1400"/>
              <a:buNone/>
              <a:defRPr b="0" i="0" sz="1200" u="none" cap="none" strike="noStrike">
                <a:solidFill>
                  <a:schemeClr val="dk1"/>
                </a:solidFill>
                <a:latin typeface="Malgun Gothic"/>
                <a:ea typeface="Malgun Gothic"/>
                <a:cs typeface="Malgun Gothic"/>
                <a:sym typeface="Malgun Gothic"/>
              </a:defRPr>
            </a:lvl1pPr>
            <a:lvl2pPr lvl="1"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2pPr>
            <a:lvl3pPr lvl="2"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3pPr>
            <a:lvl4pPr lvl="3"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4pPr>
            <a:lvl5pPr lvl="4"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5pPr>
            <a:lvl6pPr lvl="5"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6pPr>
            <a:lvl7pPr lvl="6"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7pPr>
            <a:lvl8pPr lvl="7"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8pPr>
            <a:lvl9pPr lvl="8" marR="0" rtl="0" algn="l">
              <a:spcBef>
                <a:spcPts val="0"/>
              </a:spcBef>
              <a:spcAft>
                <a:spcPts val="0"/>
              </a:spcAft>
              <a:buSzPts val="1400"/>
              <a:buNone/>
              <a:defRPr b="0" i="0" sz="1800" u="none" cap="none" strike="noStrike">
                <a:solidFill>
                  <a:schemeClr val="dk1"/>
                </a:solidFill>
                <a:latin typeface="Malgun Gothic"/>
                <a:ea typeface="Malgun Gothic"/>
                <a:cs typeface="Malgun Gothic"/>
                <a:sym typeface="Malgun Gothic"/>
              </a:defRPr>
            </a:lvl9pPr>
          </a:lstStyle>
          <a:p/>
        </p:txBody>
      </p:sp>
      <p:sp>
        <p:nvSpPr>
          <p:cNvPr id="8" name="Google Shape;8;n"/>
          <p:cNvSpPr txBox="1"/>
          <p:nvPr>
            <p:ph idx="12" type="sldNum"/>
          </p:nvPr>
        </p:nvSpPr>
        <p:spPr>
          <a:xfrm>
            <a:off x="3850294" y="9430813"/>
            <a:ext cx="2945862" cy="497413"/>
          </a:xfrm>
          <a:prstGeom prst="rect">
            <a:avLst/>
          </a:prstGeom>
          <a:noFill/>
          <a:ln>
            <a:noFill/>
          </a:ln>
        </p:spPr>
        <p:txBody>
          <a:bodyPr anchorCtr="0" anchor="b" bIns="44100" lIns="88225" spcFirstLastPara="1" rIns="88225" wrap="square" tIns="44100">
            <a:noAutofit/>
          </a:bodyPr>
          <a:lstStyle/>
          <a:p>
            <a:pPr indent="0" lvl="0" marL="0" marR="0" rtl="0" algn="r">
              <a:spcBef>
                <a:spcPts val="0"/>
              </a:spcBef>
              <a:spcAft>
                <a:spcPts val="0"/>
              </a:spcAft>
              <a:buNone/>
            </a:pPr>
            <a:fld id="{00000000-1234-1234-1234-123412341234}" type="slidenum">
              <a:rPr b="0" i="0" lang="en-US" sz="1200" u="none" cap="none" strike="noStrike">
                <a:solidFill>
                  <a:schemeClr val="dk1"/>
                </a:solidFill>
                <a:latin typeface="Malgun Gothic"/>
                <a:ea typeface="Malgun Gothic"/>
                <a:cs typeface="Malgun Gothic"/>
                <a:sym typeface="Malgun Gothic"/>
              </a:rPr>
              <a:t>‹#›</a:t>
            </a:fld>
            <a:endParaRPr b="0" i="0" sz="1200" u="none" cap="none" strike="noStrike">
              <a:solidFill>
                <a:schemeClr val="dk1"/>
              </a:solidFill>
              <a:latin typeface="Malgun Gothic"/>
              <a:ea typeface="Malgun Gothic"/>
              <a:cs typeface="Malgun Gothic"/>
              <a:sym typeface="Malgun Gothic"/>
            </a:endParaRPr>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4" name="Shape 84"/>
        <p:cNvGrpSpPr/>
        <p:nvPr/>
      </p:nvGrpSpPr>
      <p:grpSpPr>
        <a:xfrm>
          <a:off x="0" y="0"/>
          <a:ext cx="0" cy="0"/>
          <a:chOff x="0" y="0"/>
          <a:chExt cx="0" cy="0"/>
        </a:xfrm>
      </p:grpSpPr>
      <p:sp>
        <p:nvSpPr>
          <p:cNvPr id="85" name="Google Shape;85;p1:notes"/>
          <p:cNvSpPr txBox="1"/>
          <p:nvPr>
            <p:ph idx="1" type="body"/>
          </p:nvPr>
        </p:nvSpPr>
        <p:spPr>
          <a:xfrm>
            <a:off x="679464" y="4778546"/>
            <a:ext cx="5438748" cy="3908459"/>
          </a:xfrm>
          <a:prstGeom prst="rect">
            <a:avLst/>
          </a:prstGeom>
        </p:spPr>
        <p:txBody>
          <a:bodyPr anchorCtr="0" anchor="t" bIns="44100" lIns="88225" spcFirstLastPara="1" rIns="88225" wrap="square" tIns="44100">
            <a:noAutofit/>
          </a:bodyPr>
          <a:lstStyle/>
          <a:p>
            <a:pPr indent="0" lvl="0" marL="0" rtl="0" algn="l">
              <a:spcBef>
                <a:spcPts val="0"/>
              </a:spcBef>
              <a:spcAft>
                <a:spcPts val="0"/>
              </a:spcAft>
              <a:buNone/>
            </a:pPr>
            <a:r>
              <a:t/>
            </a:r>
            <a:endParaRPr/>
          </a:p>
        </p:txBody>
      </p:sp>
      <p:sp>
        <p:nvSpPr>
          <p:cNvPr id="86" name="Google Shape;86;p1:notes"/>
          <p:cNvSpPr/>
          <p:nvPr>
            <p:ph idx="2" type="sldImg"/>
          </p:nvPr>
        </p:nvSpPr>
        <p:spPr>
          <a:xfrm>
            <a:off x="2239963" y="1241425"/>
            <a:ext cx="2317750" cy="3351213"/>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제목 슬라이드" type="title">
  <p:cSld name="TITLE">
    <p:spTree>
      <p:nvGrpSpPr>
        <p:cNvPr id="15" name="Shape 15"/>
        <p:cNvGrpSpPr/>
        <p:nvPr/>
      </p:nvGrpSpPr>
      <p:grpSpPr>
        <a:xfrm>
          <a:off x="0" y="0"/>
          <a:ext cx="0" cy="0"/>
          <a:chOff x="0" y="0"/>
          <a:chExt cx="0" cy="0"/>
        </a:xfrm>
      </p:grpSpPr>
      <p:sp>
        <p:nvSpPr>
          <p:cNvPr id="16" name="Google Shape;16;p3"/>
          <p:cNvSpPr txBox="1"/>
          <p:nvPr>
            <p:ph type="ctrTitle"/>
          </p:nvPr>
        </p:nvSpPr>
        <p:spPr>
          <a:xfrm>
            <a:off x="514350" y="1621191"/>
            <a:ext cx="5829300" cy="3448756"/>
          </a:xfrm>
          <a:prstGeom prst="rect">
            <a:avLst/>
          </a:prstGeom>
          <a:noFill/>
          <a:ln>
            <a:noFill/>
          </a:ln>
        </p:spPr>
        <p:txBody>
          <a:bodyPr anchorCtr="0" anchor="b" bIns="45700" lIns="91425" spcFirstLastPara="1" rIns="91425" wrap="square" tIns="45700">
            <a:normAutofit/>
          </a:bodyPr>
          <a:lstStyle>
            <a:lvl1pPr lvl="0" algn="ctr">
              <a:lnSpc>
                <a:spcPct val="90000"/>
              </a:lnSpc>
              <a:spcBef>
                <a:spcPts val="0"/>
              </a:spcBef>
              <a:spcAft>
                <a:spcPts val="0"/>
              </a:spcAft>
              <a:buClr>
                <a:schemeClr val="dk1"/>
              </a:buClr>
              <a:buSzPts val="4500"/>
              <a:buFont typeface="Calibri"/>
              <a:buNone/>
              <a:defRPr sz="45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7" name="Google Shape;17;p3"/>
          <p:cNvSpPr txBox="1"/>
          <p:nvPr>
            <p:ph idx="1" type="subTitle"/>
          </p:nvPr>
        </p:nvSpPr>
        <p:spPr>
          <a:xfrm>
            <a:off x="857250" y="5202944"/>
            <a:ext cx="5143500" cy="2391656"/>
          </a:xfrm>
          <a:prstGeom prst="rect">
            <a:avLst/>
          </a:prstGeom>
          <a:noFill/>
          <a:ln>
            <a:noFill/>
          </a:ln>
        </p:spPr>
        <p:txBody>
          <a:bodyPr anchorCtr="0" anchor="t" bIns="45700" lIns="91425" spcFirstLastPara="1" rIns="91425" wrap="square" tIns="45700">
            <a:normAutofit/>
          </a:bodyPr>
          <a:lstStyle>
            <a:lvl1pPr lvl="0" algn="ctr">
              <a:lnSpc>
                <a:spcPct val="90000"/>
              </a:lnSpc>
              <a:spcBef>
                <a:spcPts val="750"/>
              </a:spcBef>
              <a:spcAft>
                <a:spcPts val="0"/>
              </a:spcAft>
              <a:buClr>
                <a:schemeClr val="dk1"/>
              </a:buClr>
              <a:buSzPts val="1800"/>
              <a:buNone/>
              <a:defRPr sz="1800"/>
            </a:lvl1pPr>
            <a:lvl2pPr lvl="1" algn="ctr">
              <a:lnSpc>
                <a:spcPct val="90000"/>
              </a:lnSpc>
              <a:spcBef>
                <a:spcPts val="375"/>
              </a:spcBef>
              <a:spcAft>
                <a:spcPts val="0"/>
              </a:spcAft>
              <a:buClr>
                <a:schemeClr val="dk1"/>
              </a:buClr>
              <a:buSzPts val="1500"/>
              <a:buNone/>
              <a:defRPr sz="1500"/>
            </a:lvl2pPr>
            <a:lvl3pPr lvl="2" algn="ctr">
              <a:lnSpc>
                <a:spcPct val="90000"/>
              </a:lnSpc>
              <a:spcBef>
                <a:spcPts val="375"/>
              </a:spcBef>
              <a:spcAft>
                <a:spcPts val="0"/>
              </a:spcAft>
              <a:buClr>
                <a:schemeClr val="dk1"/>
              </a:buClr>
              <a:buSzPts val="1350"/>
              <a:buNone/>
              <a:defRPr sz="1350"/>
            </a:lvl3pPr>
            <a:lvl4pPr lvl="3" algn="ctr">
              <a:lnSpc>
                <a:spcPct val="90000"/>
              </a:lnSpc>
              <a:spcBef>
                <a:spcPts val="375"/>
              </a:spcBef>
              <a:spcAft>
                <a:spcPts val="0"/>
              </a:spcAft>
              <a:buClr>
                <a:schemeClr val="dk1"/>
              </a:buClr>
              <a:buSzPts val="1200"/>
              <a:buNone/>
              <a:defRPr sz="1200"/>
            </a:lvl4pPr>
            <a:lvl5pPr lvl="4" algn="ctr">
              <a:lnSpc>
                <a:spcPct val="90000"/>
              </a:lnSpc>
              <a:spcBef>
                <a:spcPts val="375"/>
              </a:spcBef>
              <a:spcAft>
                <a:spcPts val="0"/>
              </a:spcAft>
              <a:buClr>
                <a:schemeClr val="dk1"/>
              </a:buClr>
              <a:buSzPts val="1200"/>
              <a:buNone/>
              <a:defRPr sz="1200"/>
            </a:lvl5pPr>
            <a:lvl6pPr lvl="5" algn="ctr">
              <a:lnSpc>
                <a:spcPct val="90000"/>
              </a:lnSpc>
              <a:spcBef>
                <a:spcPts val="375"/>
              </a:spcBef>
              <a:spcAft>
                <a:spcPts val="0"/>
              </a:spcAft>
              <a:buClr>
                <a:schemeClr val="dk1"/>
              </a:buClr>
              <a:buSzPts val="1200"/>
              <a:buNone/>
              <a:defRPr sz="1200"/>
            </a:lvl6pPr>
            <a:lvl7pPr lvl="6" algn="ctr">
              <a:lnSpc>
                <a:spcPct val="90000"/>
              </a:lnSpc>
              <a:spcBef>
                <a:spcPts val="375"/>
              </a:spcBef>
              <a:spcAft>
                <a:spcPts val="0"/>
              </a:spcAft>
              <a:buClr>
                <a:schemeClr val="dk1"/>
              </a:buClr>
              <a:buSzPts val="1200"/>
              <a:buNone/>
              <a:defRPr sz="1200"/>
            </a:lvl7pPr>
            <a:lvl8pPr lvl="7" algn="ctr">
              <a:lnSpc>
                <a:spcPct val="90000"/>
              </a:lnSpc>
              <a:spcBef>
                <a:spcPts val="375"/>
              </a:spcBef>
              <a:spcAft>
                <a:spcPts val="0"/>
              </a:spcAft>
              <a:buClr>
                <a:schemeClr val="dk1"/>
              </a:buClr>
              <a:buSzPts val="1200"/>
              <a:buNone/>
              <a:defRPr sz="1200"/>
            </a:lvl8pPr>
            <a:lvl9pPr lvl="8" algn="ctr">
              <a:lnSpc>
                <a:spcPct val="90000"/>
              </a:lnSpc>
              <a:spcBef>
                <a:spcPts val="375"/>
              </a:spcBef>
              <a:spcAft>
                <a:spcPts val="0"/>
              </a:spcAft>
              <a:buClr>
                <a:schemeClr val="dk1"/>
              </a:buClr>
              <a:buSzPts val="1200"/>
              <a:buNone/>
              <a:defRPr sz="1200"/>
            </a:lvl9pPr>
          </a:lstStyle>
          <a:p/>
        </p:txBody>
      </p:sp>
      <p:sp>
        <p:nvSpPr>
          <p:cNvPr id="18" name="Google Shape;18;p3"/>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9" name="Google Shape;19;p3"/>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0" name="Google Shape;20;p3"/>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제목 및 세로 텍스트" type="vertTx">
  <p:cSld name="VERTICAL_TEXT">
    <p:spTree>
      <p:nvGrpSpPr>
        <p:cNvPr id="72" name="Shape 72"/>
        <p:cNvGrpSpPr/>
        <p:nvPr/>
      </p:nvGrpSpPr>
      <p:grpSpPr>
        <a:xfrm>
          <a:off x="0" y="0"/>
          <a:ext cx="0" cy="0"/>
          <a:chOff x="0" y="0"/>
          <a:chExt cx="0" cy="0"/>
        </a:xfrm>
      </p:grpSpPr>
      <p:sp>
        <p:nvSpPr>
          <p:cNvPr id="73" name="Google Shape;73;p12"/>
          <p:cNvSpPr txBox="1"/>
          <p:nvPr>
            <p:ph type="title"/>
          </p:nvPr>
        </p:nvSpPr>
        <p:spPr>
          <a:xfrm>
            <a:off x="471488" y="527405"/>
            <a:ext cx="5915025" cy="1914702"/>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74" name="Google Shape;74;p12"/>
          <p:cNvSpPr txBox="1"/>
          <p:nvPr>
            <p:ph idx="1" type="body"/>
          </p:nvPr>
        </p:nvSpPr>
        <p:spPr>
          <a:xfrm rot="5400000">
            <a:off x="286367" y="2822135"/>
            <a:ext cx="6285266" cy="5915025"/>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750"/>
              </a:spcBef>
              <a:spcAft>
                <a:spcPts val="0"/>
              </a:spcAft>
              <a:buClr>
                <a:schemeClr val="dk1"/>
              </a:buClr>
              <a:buSzPts val="1800"/>
              <a:buChar char="•"/>
              <a:defRPr/>
            </a:lvl1pPr>
            <a:lvl2pPr indent="-342900" lvl="1" marL="914400" algn="l">
              <a:lnSpc>
                <a:spcPct val="90000"/>
              </a:lnSpc>
              <a:spcBef>
                <a:spcPts val="375"/>
              </a:spcBef>
              <a:spcAft>
                <a:spcPts val="0"/>
              </a:spcAft>
              <a:buClr>
                <a:schemeClr val="dk1"/>
              </a:buClr>
              <a:buSzPts val="1800"/>
              <a:buChar char="•"/>
              <a:defRPr/>
            </a:lvl2pPr>
            <a:lvl3pPr indent="-342900" lvl="2" marL="1371600" algn="l">
              <a:lnSpc>
                <a:spcPct val="90000"/>
              </a:lnSpc>
              <a:spcBef>
                <a:spcPts val="375"/>
              </a:spcBef>
              <a:spcAft>
                <a:spcPts val="0"/>
              </a:spcAft>
              <a:buClr>
                <a:schemeClr val="dk1"/>
              </a:buClr>
              <a:buSzPts val="1800"/>
              <a:buChar char="•"/>
              <a:defRPr/>
            </a:lvl3pPr>
            <a:lvl4pPr indent="-342900" lvl="3" marL="1828800" algn="l">
              <a:lnSpc>
                <a:spcPct val="90000"/>
              </a:lnSpc>
              <a:spcBef>
                <a:spcPts val="375"/>
              </a:spcBef>
              <a:spcAft>
                <a:spcPts val="0"/>
              </a:spcAft>
              <a:buClr>
                <a:schemeClr val="dk1"/>
              </a:buClr>
              <a:buSzPts val="1800"/>
              <a:buChar char="•"/>
              <a:defRPr/>
            </a:lvl4pPr>
            <a:lvl5pPr indent="-342900" lvl="4" marL="2286000" algn="l">
              <a:lnSpc>
                <a:spcPct val="90000"/>
              </a:lnSpc>
              <a:spcBef>
                <a:spcPts val="375"/>
              </a:spcBef>
              <a:spcAft>
                <a:spcPts val="0"/>
              </a:spcAft>
              <a:buClr>
                <a:schemeClr val="dk1"/>
              </a:buClr>
              <a:buSzPts val="1800"/>
              <a:buChar char="•"/>
              <a:defRPr/>
            </a:lvl5pPr>
            <a:lvl6pPr indent="-342900" lvl="5" marL="2743200" algn="l">
              <a:lnSpc>
                <a:spcPct val="90000"/>
              </a:lnSpc>
              <a:spcBef>
                <a:spcPts val="375"/>
              </a:spcBef>
              <a:spcAft>
                <a:spcPts val="0"/>
              </a:spcAft>
              <a:buClr>
                <a:schemeClr val="dk1"/>
              </a:buClr>
              <a:buSzPts val="1800"/>
              <a:buChar char="•"/>
              <a:defRPr/>
            </a:lvl6pPr>
            <a:lvl7pPr indent="-342900" lvl="6" marL="3200400" algn="l">
              <a:lnSpc>
                <a:spcPct val="90000"/>
              </a:lnSpc>
              <a:spcBef>
                <a:spcPts val="375"/>
              </a:spcBef>
              <a:spcAft>
                <a:spcPts val="0"/>
              </a:spcAft>
              <a:buClr>
                <a:schemeClr val="dk1"/>
              </a:buClr>
              <a:buSzPts val="1800"/>
              <a:buChar char="•"/>
              <a:defRPr/>
            </a:lvl7pPr>
            <a:lvl8pPr indent="-342900" lvl="7" marL="3657600" algn="l">
              <a:lnSpc>
                <a:spcPct val="90000"/>
              </a:lnSpc>
              <a:spcBef>
                <a:spcPts val="375"/>
              </a:spcBef>
              <a:spcAft>
                <a:spcPts val="0"/>
              </a:spcAft>
              <a:buClr>
                <a:schemeClr val="dk1"/>
              </a:buClr>
              <a:buSzPts val="1800"/>
              <a:buChar char="•"/>
              <a:defRPr/>
            </a:lvl8pPr>
            <a:lvl9pPr indent="-342900" lvl="8" marL="4114800" algn="l">
              <a:lnSpc>
                <a:spcPct val="90000"/>
              </a:lnSpc>
              <a:spcBef>
                <a:spcPts val="375"/>
              </a:spcBef>
              <a:spcAft>
                <a:spcPts val="0"/>
              </a:spcAft>
              <a:buClr>
                <a:schemeClr val="dk1"/>
              </a:buClr>
              <a:buSzPts val="1800"/>
              <a:buChar char="•"/>
              <a:defRPr/>
            </a:lvl9pPr>
          </a:lstStyle>
          <a:p/>
        </p:txBody>
      </p:sp>
      <p:sp>
        <p:nvSpPr>
          <p:cNvPr id="75" name="Google Shape;75;p12"/>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6" name="Google Shape;76;p12"/>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7" name="Google Shape;77;p12"/>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세로 제목 및 텍스트" type="vertTitleAndTx">
  <p:cSld name="VERTICAL_TITLE_AND_VERTICAL_TEXT">
    <p:spTree>
      <p:nvGrpSpPr>
        <p:cNvPr id="78" name="Shape 78"/>
        <p:cNvGrpSpPr/>
        <p:nvPr/>
      </p:nvGrpSpPr>
      <p:grpSpPr>
        <a:xfrm>
          <a:off x="0" y="0"/>
          <a:ext cx="0" cy="0"/>
          <a:chOff x="0" y="0"/>
          <a:chExt cx="0" cy="0"/>
        </a:xfrm>
      </p:grpSpPr>
      <p:sp>
        <p:nvSpPr>
          <p:cNvPr id="79" name="Google Shape;79;p13"/>
          <p:cNvSpPr txBox="1"/>
          <p:nvPr>
            <p:ph type="title"/>
          </p:nvPr>
        </p:nvSpPr>
        <p:spPr>
          <a:xfrm rot="5400000">
            <a:off x="1449696" y="3985464"/>
            <a:ext cx="8394877" cy="1478756"/>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80" name="Google Shape;80;p13"/>
          <p:cNvSpPr txBox="1"/>
          <p:nvPr>
            <p:ph idx="1" type="body"/>
          </p:nvPr>
        </p:nvSpPr>
        <p:spPr>
          <a:xfrm rot="5400000">
            <a:off x="-1550679" y="2549570"/>
            <a:ext cx="8394877" cy="4350544"/>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750"/>
              </a:spcBef>
              <a:spcAft>
                <a:spcPts val="0"/>
              </a:spcAft>
              <a:buClr>
                <a:schemeClr val="dk1"/>
              </a:buClr>
              <a:buSzPts val="1800"/>
              <a:buChar char="•"/>
              <a:defRPr/>
            </a:lvl1pPr>
            <a:lvl2pPr indent="-342900" lvl="1" marL="914400" algn="l">
              <a:lnSpc>
                <a:spcPct val="90000"/>
              </a:lnSpc>
              <a:spcBef>
                <a:spcPts val="375"/>
              </a:spcBef>
              <a:spcAft>
                <a:spcPts val="0"/>
              </a:spcAft>
              <a:buClr>
                <a:schemeClr val="dk1"/>
              </a:buClr>
              <a:buSzPts val="1800"/>
              <a:buChar char="•"/>
              <a:defRPr/>
            </a:lvl2pPr>
            <a:lvl3pPr indent="-342900" lvl="2" marL="1371600" algn="l">
              <a:lnSpc>
                <a:spcPct val="90000"/>
              </a:lnSpc>
              <a:spcBef>
                <a:spcPts val="375"/>
              </a:spcBef>
              <a:spcAft>
                <a:spcPts val="0"/>
              </a:spcAft>
              <a:buClr>
                <a:schemeClr val="dk1"/>
              </a:buClr>
              <a:buSzPts val="1800"/>
              <a:buChar char="•"/>
              <a:defRPr/>
            </a:lvl3pPr>
            <a:lvl4pPr indent="-342900" lvl="3" marL="1828800" algn="l">
              <a:lnSpc>
                <a:spcPct val="90000"/>
              </a:lnSpc>
              <a:spcBef>
                <a:spcPts val="375"/>
              </a:spcBef>
              <a:spcAft>
                <a:spcPts val="0"/>
              </a:spcAft>
              <a:buClr>
                <a:schemeClr val="dk1"/>
              </a:buClr>
              <a:buSzPts val="1800"/>
              <a:buChar char="•"/>
              <a:defRPr/>
            </a:lvl4pPr>
            <a:lvl5pPr indent="-342900" lvl="4" marL="2286000" algn="l">
              <a:lnSpc>
                <a:spcPct val="90000"/>
              </a:lnSpc>
              <a:spcBef>
                <a:spcPts val="375"/>
              </a:spcBef>
              <a:spcAft>
                <a:spcPts val="0"/>
              </a:spcAft>
              <a:buClr>
                <a:schemeClr val="dk1"/>
              </a:buClr>
              <a:buSzPts val="1800"/>
              <a:buChar char="•"/>
              <a:defRPr/>
            </a:lvl5pPr>
            <a:lvl6pPr indent="-342900" lvl="5" marL="2743200" algn="l">
              <a:lnSpc>
                <a:spcPct val="90000"/>
              </a:lnSpc>
              <a:spcBef>
                <a:spcPts val="375"/>
              </a:spcBef>
              <a:spcAft>
                <a:spcPts val="0"/>
              </a:spcAft>
              <a:buClr>
                <a:schemeClr val="dk1"/>
              </a:buClr>
              <a:buSzPts val="1800"/>
              <a:buChar char="•"/>
              <a:defRPr/>
            </a:lvl6pPr>
            <a:lvl7pPr indent="-342900" lvl="6" marL="3200400" algn="l">
              <a:lnSpc>
                <a:spcPct val="90000"/>
              </a:lnSpc>
              <a:spcBef>
                <a:spcPts val="375"/>
              </a:spcBef>
              <a:spcAft>
                <a:spcPts val="0"/>
              </a:spcAft>
              <a:buClr>
                <a:schemeClr val="dk1"/>
              </a:buClr>
              <a:buSzPts val="1800"/>
              <a:buChar char="•"/>
              <a:defRPr/>
            </a:lvl7pPr>
            <a:lvl8pPr indent="-342900" lvl="7" marL="3657600" algn="l">
              <a:lnSpc>
                <a:spcPct val="90000"/>
              </a:lnSpc>
              <a:spcBef>
                <a:spcPts val="375"/>
              </a:spcBef>
              <a:spcAft>
                <a:spcPts val="0"/>
              </a:spcAft>
              <a:buClr>
                <a:schemeClr val="dk1"/>
              </a:buClr>
              <a:buSzPts val="1800"/>
              <a:buChar char="•"/>
              <a:defRPr/>
            </a:lvl8pPr>
            <a:lvl9pPr indent="-342900" lvl="8" marL="4114800" algn="l">
              <a:lnSpc>
                <a:spcPct val="90000"/>
              </a:lnSpc>
              <a:spcBef>
                <a:spcPts val="375"/>
              </a:spcBef>
              <a:spcAft>
                <a:spcPts val="0"/>
              </a:spcAft>
              <a:buClr>
                <a:schemeClr val="dk1"/>
              </a:buClr>
              <a:buSzPts val="1800"/>
              <a:buChar char="•"/>
              <a:defRPr/>
            </a:lvl9pPr>
          </a:lstStyle>
          <a:p/>
        </p:txBody>
      </p:sp>
      <p:sp>
        <p:nvSpPr>
          <p:cNvPr id="81" name="Google Shape;81;p13"/>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82" name="Google Shape;82;p13"/>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83" name="Google Shape;83;p13"/>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제목 및 내용" type="obj">
  <p:cSld name="OBJECT">
    <p:spTree>
      <p:nvGrpSpPr>
        <p:cNvPr id="21" name="Shape 21"/>
        <p:cNvGrpSpPr/>
        <p:nvPr/>
      </p:nvGrpSpPr>
      <p:grpSpPr>
        <a:xfrm>
          <a:off x="0" y="0"/>
          <a:ext cx="0" cy="0"/>
          <a:chOff x="0" y="0"/>
          <a:chExt cx="0" cy="0"/>
        </a:xfrm>
      </p:grpSpPr>
      <p:sp>
        <p:nvSpPr>
          <p:cNvPr id="22" name="Google Shape;22;p4"/>
          <p:cNvSpPr txBox="1"/>
          <p:nvPr>
            <p:ph type="title"/>
          </p:nvPr>
        </p:nvSpPr>
        <p:spPr>
          <a:xfrm>
            <a:off x="471488" y="527405"/>
            <a:ext cx="5915025" cy="1914702"/>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3" name="Google Shape;23;p4"/>
          <p:cNvSpPr txBox="1"/>
          <p:nvPr>
            <p:ph idx="1" type="body"/>
          </p:nvPr>
        </p:nvSpPr>
        <p:spPr>
          <a:xfrm>
            <a:off x="471488" y="2637014"/>
            <a:ext cx="5915025" cy="6285266"/>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750"/>
              </a:spcBef>
              <a:spcAft>
                <a:spcPts val="0"/>
              </a:spcAft>
              <a:buClr>
                <a:schemeClr val="dk1"/>
              </a:buClr>
              <a:buSzPts val="1800"/>
              <a:buChar char="•"/>
              <a:defRPr/>
            </a:lvl1pPr>
            <a:lvl2pPr indent="-342900" lvl="1" marL="914400" algn="l">
              <a:lnSpc>
                <a:spcPct val="90000"/>
              </a:lnSpc>
              <a:spcBef>
                <a:spcPts val="375"/>
              </a:spcBef>
              <a:spcAft>
                <a:spcPts val="0"/>
              </a:spcAft>
              <a:buClr>
                <a:schemeClr val="dk1"/>
              </a:buClr>
              <a:buSzPts val="1800"/>
              <a:buChar char="•"/>
              <a:defRPr/>
            </a:lvl2pPr>
            <a:lvl3pPr indent="-342900" lvl="2" marL="1371600" algn="l">
              <a:lnSpc>
                <a:spcPct val="90000"/>
              </a:lnSpc>
              <a:spcBef>
                <a:spcPts val="375"/>
              </a:spcBef>
              <a:spcAft>
                <a:spcPts val="0"/>
              </a:spcAft>
              <a:buClr>
                <a:schemeClr val="dk1"/>
              </a:buClr>
              <a:buSzPts val="1800"/>
              <a:buChar char="•"/>
              <a:defRPr/>
            </a:lvl3pPr>
            <a:lvl4pPr indent="-342900" lvl="3" marL="1828800" algn="l">
              <a:lnSpc>
                <a:spcPct val="90000"/>
              </a:lnSpc>
              <a:spcBef>
                <a:spcPts val="375"/>
              </a:spcBef>
              <a:spcAft>
                <a:spcPts val="0"/>
              </a:spcAft>
              <a:buClr>
                <a:schemeClr val="dk1"/>
              </a:buClr>
              <a:buSzPts val="1800"/>
              <a:buChar char="•"/>
              <a:defRPr/>
            </a:lvl4pPr>
            <a:lvl5pPr indent="-342900" lvl="4" marL="2286000" algn="l">
              <a:lnSpc>
                <a:spcPct val="90000"/>
              </a:lnSpc>
              <a:spcBef>
                <a:spcPts val="375"/>
              </a:spcBef>
              <a:spcAft>
                <a:spcPts val="0"/>
              </a:spcAft>
              <a:buClr>
                <a:schemeClr val="dk1"/>
              </a:buClr>
              <a:buSzPts val="1800"/>
              <a:buChar char="•"/>
              <a:defRPr/>
            </a:lvl5pPr>
            <a:lvl6pPr indent="-342900" lvl="5" marL="2743200" algn="l">
              <a:lnSpc>
                <a:spcPct val="90000"/>
              </a:lnSpc>
              <a:spcBef>
                <a:spcPts val="375"/>
              </a:spcBef>
              <a:spcAft>
                <a:spcPts val="0"/>
              </a:spcAft>
              <a:buClr>
                <a:schemeClr val="dk1"/>
              </a:buClr>
              <a:buSzPts val="1800"/>
              <a:buChar char="•"/>
              <a:defRPr/>
            </a:lvl6pPr>
            <a:lvl7pPr indent="-342900" lvl="6" marL="3200400" algn="l">
              <a:lnSpc>
                <a:spcPct val="90000"/>
              </a:lnSpc>
              <a:spcBef>
                <a:spcPts val="375"/>
              </a:spcBef>
              <a:spcAft>
                <a:spcPts val="0"/>
              </a:spcAft>
              <a:buClr>
                <a:schemeClr val="dk1"/>
              </a:buClr>
              <a:buSzPts val="1800"/>
              <a:buChar char="•"/>
              <a:defRPr/>
            </a:lvl7pPr>
            <a:lvl8pPr indent="-342900" lvl="7" marL="3657600" algn="l">
              <a:lnSpc>
                <a:spcPct val="90000"/>
              </a:lnSpc>
              <a:spcBef>
                <a:spcPts val="375"/>
              </a:spcBef>
              <a:spcAft>
                <a:spcPts val="0"/>
              </a:spcAft>
              <a:buClr>
                <a:schemeClr val="dk1"/>
              </a:buClr>
              <a:buSzPts val="1800"/>
              <a:buChar char="•"/>
              <a:defRPr/>
            </a:lvl8pPr>
            <a:lvl9pPr indent="-342900" lvl="8" marL="4114800" algn="l">
              <a:lnSpc>
                <a:spcPct val="90000"/>
              </a:lnSpc>
              <a:spcBef>
                <a:spcPts val="375"/>
              </a:spcBef>
              <a:spcAft>
                <a:spcPts val="0"/>
              </a:spcAft>
              <a:buClr>
                <a:schemeClr val="dk1"/>
              </a:buClr>
              <a:buSzPts val="1800"/>
              <a:buChar char="•"/>
              <a:defRPr/>
            </a:lvl9pPr>
          </a:lstStyle>
          <a:p/>
        </p:txBody>
      </p:sp>
      <p:sp>
        <p:nvSpPr>
          <p:cNvPr id="24" name="Google Shape;24;p4"/>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5" name="Google Shape;25;p4"/>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6" name="Google Shape;26;p4"/>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구역 머리글" type="secHead">
  <p:cSld name="SECTION_HEADER">
    <p:spTree>
      <p:nvGrpSpPr>
        <p:cNvPr id="27" name="Shape 27"/>
        <p:cNvGrpSpPr/>
        <p:nvPr/>
      </p:nvGrpSpPr>
      <p:grpSpPr>
        <a:xfrm>
          <a:off x="0" y="0"/>
          <a:ext cx="0" cy="0"/>
          <a:chOff x="0" y="0"/>
          <a:chExt cx="0" cy="0"/>
        </a:xfrm>
      </p:grpSpPr>
      <p:sp>
        <p:nvSpPr>
          <p:cNvPr id="28" name="Google Shape;28;p5"/>
          <p:cNvSpPr txBox="1"/>
          <p:nvPr>
            <p:ph type="title"/>
          </p:nvPr>
        </p:nvSpPr>
        <p:spPr>
          <a:xfrm>
            <a:off x="467916" y="2469624"/>
            <a:ext cx="5915025" cy="4120620"/>
          </a:xfrm>
          <a:prstGeom prst="rect">
            <a:avLst/>
          </a:prstGeom>
          <a:noFill/>
          <a:ln>
            <a:noFill/>
          </a:ln>
        </p:spPr>
        <p:txBody>
          <a:bodyPr anchorCtr="0" anchor="b" bIns="45700" lIns="91425" spcFirstLastPara="1" rIns="91425" wrap="square" tIns="45700">
            <a:normAutofit/>
          </a:bodyPr>
          <a:lstStyle>
            <a:lvl1pPr lvl="0" algn="l">
              <a:lnSpc>
                <a:spcPct val="90000"/>
              </a:lnSpc>
              <a:spcBef>
                <a:spcPts val="0"/>
              </a:spcBef>
              <a:spcAft>
                <a:spcPts val="0"/>
              </a:spcAft>
              <a:buClr>
                <a:schemeClr val="dk1"/>
              </a:buClr>
              <a:buSzPts val="4500"/>
              <a:buFont typeface="Calibri"/>
              <a:buNone/>
              <a:defRPr sz="45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9" name="Google Shape;29;p5"/>
          <p:cNvSpPr txBox="1"/>
          <p:nvPr>
            <p:ph idx="1" type="body"/>
          </p:nvPr>
        </p:nvSpPr>
        <p:spPr>
          <a:xfrm>
            <a:off x="467916" y="6629226"/>
            <a:ext cx="5915025" cy="2166937"/>
          </a:xfrm>
          <a:prstGeom prst="rect">
            <a:avLst/>
          </a:prstGeom>
          <a:noFill/>
          <a:ln>
            <a:noFill/>
          </a:ln>
        </p:spPr>
        <p:txBody>
          <a:bodyPr anchorCtr="0" anchor="t" bIns="45700" lIns="91425" spcFirstLastPara="1" rIns="91425" wrap="square" tIns="45700">
            <a:normAutofit/>
          </a:bodyPr>
          <a:lstStyle>
            <a:lvl1pPr indent="-228600" lvl="0" marL="457200" algn="l">
              <a:lnSpc>
                <a:spcPct val="90000"/>
              </a:lnSpc>
              <a:spcBef>
                <a:spcPts val="750"/>
              </a:spcBef>
              <a:spcAft>
                <a:spcPts val="0"/>
              </a:spcAft>
              <a:buClr>
                <a:schemeClr val="dk1"/>
              </a:buClr>
              <a:buSzPts val="1800"/>
              <a:buNone/>
              <a:defRPr sz="1800">
                <a:solidFill>
                  <a:schemeClr val="dk1"/>
                </a:solidFill>
              </a:defRPr>
            </a:lvl1pPr>
            <a:lvl2pPr indent="-228600" lvl="1" marL="914400" algn="l">
              <a:lnSpc>
                <a:spcPct val="90000"/>
              </a:lnSpc>
              <a:spcBef>
                <a:spcPts val="375"/>
              </a:spcBef>
              <a:spcAft>
                <a:spcPts val="0"/>
              </a:spcAft>
              <a:buClr>
                <a:srgbClr val="888888"/>
              </a:buClr>
              <a:buSzPts val="1500"/>
              <a:buNone/>
              <a:defRPr sz="1500">
                <a:solidFill>
                  <a:srgbClr val="888888"/>
                </a:solidFill>
              </a:defRPr>
            </a:lvl2pPr>
            <a:lvl3pPr indent="-228600" lvl="2" marL="1371600" algn="l">
              <a:lnSpc>
                <a:spcPct val="90000"/>
              </a:lnSpc>
              <a:spcBef>
                <a:spcPts val="375"/>
              </a:spcBef>
              <a:spcAft>
                <a:spcPts val="0"/>
              </a:spcAft>
              <a:buClr>
                <a:srgbClr val="888888"/>
              </a:buClr>
              <a:buSzPts val="1350"/>
              <a:buNone/>
              <a:defRPr sz="1350">
                <a:solidFill>
                  <a:srgbClr val="888888"/>
                </a:solidFill>
              </a:defRPr>
            </a:lvl3pPr>
            <a:lvl4pPr indent="-228600" lvl="3" marL="1828800" algn="l">
              <a:lnSpc>
                <a:spcPct val="90000"/>
              </a:lnSpc>
              <a:spcBef>
                <a:spcPts val="375"/>
              </a:spcBef>
              <a:spcAft>
                <a:spcPts val="0"/>
              </a:spcAft>
              <a:buClr>
                <a:srgbClr val="888888"/>
              </a:buClr>
              <a:buSzPts val="1200"/>
              <a:buNone/>
              <a:defRPr sz="1200">
                <a:solidFill>
                  <a:srgbClr val="888888"/>
                </a:solidFill>
              </a:defRPr>
            </a:lvl4pPr>
            <a:lvl5pPr indent="-228600" lvl="4" marL="2286000" algn="l">
              <a:lnSpc>
                <a:spcPct val="90000"/>
              </a:lnSpc>
              <a:spcBef>
                <a:spcPts val="375"/>
              </a:spcBef>
              <a:spcAft>
                <a:spcPts val="0"/>
              </a:spcAft>
              <a:buClr>
                <a:srgbClr val="888888"/>
              </a:buClr>
              <a:buSzPts val="1200"/>
              <a:buNone/>
              <a:defRPr sz="1200">
                <a:solidFill>
                  <a:srgbClr val="888888"/>
                </a:solidFill>
              </a:defRPr>
            </a:lvl5pPr>
            <a:lvl6pPr indent="-228600" lvl="5" marL="2743200" algn="l">
              <a:lnSpc>
                <a:spcPct val="90000"/>
              </a:lnSpc>
              <a:spcBef>
                <a:spcPts val="375"/>
              </a:spcBef>
              <a:spcAft>
                <a:spcPts val="0"/>
              </a:spcAft>
              <a:buClr>
                <a:srgbClr val="888888"/>
              </a:buClr>
              <a:buSzPts val="1200"/>
              <a:buNone/>
              <a:defRPr sz="1200">
                <a:solidFill>
                  <a:srgbClr val="888888"/>
                </a:solidFill>
              </a:defRPr>
            </a:lvl6pPr>
            <a:lvl7pPr indent="-228600" lvl="6" marL="3200400" algn="l">
              <a:lnSpc>
                <a:spcPct val="90000"/>
              </a:lnSpc>
              <a:spcBef>
                <a:spcPts val="375"/>
              </a:spcBef>
              <a:spcAft>
                <a:spcPts val="0"/>
              </a:spcAft>
              <a:buClr>
                <a:srgbClr val="888888"/>
              </a:buClr>
              <a:buSzPts val="1200"/>
              <a:buNone/>
              <a:defRPr sz="1200">
                <a:solidFill>
                  <a:srgbClr val="888888"/>
                </a:solidFill>
              </a:defRPr>
            </a:lvl7pPr>
            <a:lvl8pPr indent="-228600" lvl="7" marL="3657600" algn="l">
              <a:lnSpc>
                <a:spcPct val="90000"/>
              </a:lnSpc>
              <a:spcBef>
                <a:spcPts val="375"/>
              </a:spcBef>
              <a:spcAft>
                <a:spcPts val="0"/>
              </a:spcAft>
              <a:buClr>
                <a:srgbClr val="888888"/>
              </a:buClr>
              <a:buSzPts val="1200"/>
              <a:buNone/>
              <a:defRPr sz="1200">
                <a:solidFill>
                  <a:srgbClr val="888888"/>
                </a:solidFill>
              </a:defRPr>
            </a:lvl8pPr>
            <a:lvl9pPr indent="-228600" lvl="8" marL="4114800" algn="l">
              <a:lnSpc>
                <a:spcPct val="90000"/>
              </a:lnSpc>
              <a:spcBef>
                <a:spcPts val="375"/>
              </a:spcBef>
              <a:spcAft>
                <a:spcPts val="0"/>
              </a:spcAft>
              <a:buClr>
                <a:srgbClr val="888888"/>
              </a:buClr>
              <a:buSzPts val="1200"/>
              <a:buNone/>
              <a:defRPr sz="1200">
                <a:solidFill>
                  <a:srgbClr val="888888"/>
                </a:solidFill>
              </a:defRPr>
            </a:lvl9pPr>
          </a:lstStyle>
          <a:p/>
        </p:txBody>
      </p:sp>
      <p:sp>
        <p:nvSpPr>
          <p:cNvPr id="30" name="Google Shape;30;p5"/>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1" name="Google Shape;31;p5"/>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2" name="Google Shape;32;p5"/>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콘텐츠 2개" type="twoObj">
  <p:cSld name="TWO_OBJECTS">
    <p:spTree>
      <p:nvGrpSpPr>
        <p:cNvPr id="33" name="Shape 33"/>
        <p:cNvGrpSpPr/>
        <p:nvPr/>
      </p:nvGrpSpPr>
      <p:grpSpPr>
        <a:xfrm>
          <a:off x="0" y="0"/>
          <a:ext cx="0" cy="0"/>
          <a:chOff x="0" y="0"/>
          <a:chExt cx="0" cy="0"/>
        </a:xfrm>
      </p:grpSpPr>
      <p:sp>
        <p:nvSpPr>
          <p:cNvPr id="34" name="Google Shape;34;p6"/>
          <p:cNvSpPr txBox="1"/>
          <p:nvPr>
            <p:ph type="title"/>
          </p:nvPr>
        </p:nvSpPr>
        <p:spPr>
          <a:xfrm>
            <a:off x="471488" y="527405"/>
            <a:ext cx="5915025" cy="1914702"/>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5" name="Google Shape;35;p6"/>
          <p:cNvSpPr txBox="1"/>
          <p:nvPr>
            <p:ph idx="1" type="body"/>
          </p:nvPr>
        </p:nvSpPr>
        <p:spPr>
          <a:xfrm>
            <a:off x="471488" y="2637014"/>
            <a:ext cx="2914650" cy="6285266"/>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750"/>
              </a:spcBef>
              <a:spcAft>
                <a:spcPts val="0"/>
              </a:spcAft>
              <a:buClr>
                <a:schemeClr val="dk1"/>
              </a:buClr>
              <a:buSzPts val="1800"/>
              <a:buChar char="•"/>
              <a:defRPr/>
            </a:lvl1pPr>
            <a:lvl2pPr indent="-342900" lvl="1" marL="914400" algn="l">
              <a:lnSpc>
                <a:spcPct val="90000"/>
              </a:lnSpc>
              <a:spcBef>
                <a:spcPts val="375"/>
              </a:spcBef>
              <a:spcAft>
                <a:spcPts val="0"/>
              </a:spcAft>
              <a:buClr>
                <a:schemeClr val="dk1"/>
              </a:buClr>
              <a:buSzPts val="1800"/>
              <a:buChar char="•"/>
              <a:defRPr/>
            </a:lvl2pPr>
            <a:lvl3pPr indent="-342900" lvl="2" marL="1371600" algn="l">
              <a:lnSpc>
                <a:spcPct val="90000"/>
              </a:lnSpc>
              <a:spcBef>
                <a:spcPts val="375"/>
              </a:spcBef>
              <a:spcAft>
                <a:spcPts val="0"/>
              </a:spcAft>
              <a:buClr>
                <a:schemeClr val="dk1"/>
              </a:buClr>
              <a:buSzPts val="1800"/>
              <a:buChar char="•"/>
              <a:defRPr/>
            </a:lvl3pPr>
            <a:lvl4pPr indent="-342900" lvl="3" marL="1828800" algn="l">
              <a:lnSpc>
                <a:spcPct val="90000"/>
              </a:lnSpc>
              <a:spcBef>
                <a:spcPts val="375"/>
              </a:spcBef>
              <a:spcAft>
                <a:spcPts val="0"/>
              </a:spcAft>
              <a:buClr>
                <a:schemeClr val="dk1"/>
              </a:buClr>
              <a:buSzPts val="1800"/>
              <a:buChar char="•"/>
              <a:defRPr/>
            </a:lvl4pPr>
            <a:lvl5pPr indent="-342900" lvl="4" marL="2286000" algn="l">
              <a:lnSpc>
                <a:spcPct val="90000"/>
              </a:lnSpc>
              <a:spcBef>
                <a:spcPts val="375"/>
              </a:spcBef>
              <a:spcAft>
                <a:spcPts val="0"/>
              </a:spcAft>
              <a:buClr>
                <a:schemeClr val="dk1"/>
              </a:buClr>
              <a:buSzPts val="1800"/>
              <a:buChar char="•"/>
              <a:defRPr/>
            </a:lvl5pPr>
            <a:lvl6pPr indent="-342900" lvl="5" marL="2743200" algn="l">
              <a:lnSpc>
                <a:spcPct val="90000"/>
              </a:lnSpc>
              <a:spcBef>
                <a:spcPts val="375"/>
              </a:spcBef>
              <a:spcAft>
                <a:spcPts val="0"/>
              </a:spcAft>
              <a:buClr>
                <a:schemeClr val="dk1"/>
              </a:buClr>
              <a:buSzPts val="1800"/>
              <a:buChar char="•"/>
              <a:defRPr/>
            </a:lvl6pPr>
            <a:lvl7pPr indent="-342900" lvl="6" marL="3200400" algn="l">
              <a:lnSpc>
                <a:spcPct val="90000"/>
              </a:lnSpc>
              <a:spcBef>
                <a:spcPts val="375"/>
              </a:spcBef>
              <a:spcAft>
                <a:spcPts val="0"/>
              </a:spcAft>
              <a:buClr>
                <a:schemeClr val="dk1"/>
              </a:buClr>
              <a:buSzPts val="1800"/>
              <a:buChar char="•"/>
              <a:defRPr/>
            </a:lvl7pPr>
            <a:lvl8pPr indent="-342900" lvl="7" marL="3657600" algn="l">
              <a:lnSpc>
                <a:spcPct val="90000"/>
              </a:lnSpc>
              <a:spcBef>
                <a:spcPts val="375"/>
              </a:spcBef>
              <a:spcAft>
                <a:spcPts val="0"/>
              </a:spcAft>
              <a:buClr>
                <a:schemeClr val="dk1"/>
              </a:buClr>
              <a:buSzPts val="1800"/>
              <a:buChar char="•"/>
              <a:defRPr/>
            </a:lvl8pPr>
            <a:lvl9pPr indent="-342900" lvl="8" marL="4114800" algn="l">
              <a:lnSpc>
                <a:spcPct val="90000"/>
              </a:lnSpc>
              <a:spcBef>
                <a:spcPts val="375"/>
              </a:spcBef>
              <a:spcAft>
                <a:spcPts val="0"/>
              </a:spcAft>
              <a:buClr>
                <a:schemeClr val="dk1"/>
              </a:buClr>
              <a:buSzPts val="1800"/>
              <a:buChar char="•"/>
              <a:defRPr/>
            </a:lvl9pPr>
          </a:lstStyle>
          <a:p/>
        </p:txBody>
      </p:sp>
      <p:sp>
        <p:nvSpPr>
          <p:cNvPr id="36" name="Google Shape;36;p6"/>
          <p:cNvSpPr txBox="1"/>
          <p:nvPr>
            <p:ph idx="2" type="body"/>
          </p:nvPr>
        </p:nvSpPr>
        <p:spPr>
          <a:xfrm>
            <a:off x="3471863" y="2637014"/>
            <a:ext cx="2914650" cy="6285266"/>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750"/>
              </a:spcBef>
              <a:spcAft>
                <a:spcPts val="0"/>
              </a:spcAft>
              <a:buClr>
                <a:schemeClr val="dk1"/>
              </a:buClr>
              <a:buSzPts val="1800"/>
              <a:buChar char="•"/>
              <a:defRPr/>
            </a:lvl1pPr>
            <a:lvl2pPr indent="-342900" lvl="1" marL="914400" algn="l">
              <a:lnSpc>
                <a:spcPct val="90000"/>
              </a:lnSpc>
              <a:spcBef>
                <a:spcPts val="375"/>
              </a:spcBef>
              <a:spcAft>
                <a:spcPts val="0"/>
              </a:spcAft>
              <a:buClr>
                <a:schemeClr val="dk1"/>
              </a:buClr>
              <a:buSzPts val="1800"/>
              <a:buChar char="•"/>
              <a:defRPr/>
            </a:lvl2pPr>
            <a:lvl3pPr indent="-342900" lvl="2" marL="1371600" algn="l">
              <a:lnSpc>
                <a:spcPct val="90000"/>
              </a:lnSpc>
              <a:spcBef>
                <a:spcPts val="375"/>
              </a:spcBef>
              <a:spcAft>
                <a:spcPts val="0"/>
              </a:spcAft>
              <a:buClr>
                <a:schemeClr val="dk1"/>
              </a:buClr>
              <a:buSzPts val="1800"/>
              <a:buChar char="•"/>
              <a:defRPr/>
            </a:lvl3pPr>
            <a:lvl4pPr indent="-342900" lvl="3" marL="1828800" algn="l">
              <a:lnSpc>
                <a:spcPct val="90000"/>
              </a:lnSpc>
              <a:spcBef>
                <a:spcPts val="375"/>
              </a:spcBef>
              <a:spcAft>
                <a:spcPts val="0"/>
              </a:spcAft>
              <a:buClr>
                <a:schemeClr val="dk1"/>
              </a:buClr>
              <a:buSzPts val="1800"/>
              <a:buChar char="•"/>
              <a:defRPr/>
            </a:lvl4pPr>
            <a:lvl5pPr indent="-342900" lvl="4" marL="2286000" algn="l">
              <a:lnSpc>
                <a:spcPct val="90000"/>
              </a:lnSpc>
              <a:spcBef>
                <a:spcPts val="375"/>
              </a:spcBef>
              <a:spcAft>
                <a:spcPts val="0"/>
              </a:spcAft>
              <a:buClr>
                <a:schemeClr val="dk1"/>
              </a:buClr>
              <a:buSzPts val="1800"/>
              <a:buChar char="•"/>
              <a:defRPr/>
            </a:lvl5pPr>
            <a:lvl6pPr indent="-342900" lvl="5" marL="2743200" algn="l">
              <a:lnSpc>
                <a:spcPct val="90000"/>
              </a:lnSpc>
              <a:spcBef>
                <a:spcPts val="375"/>
              </a:spcBef>
              <a:spcAft>
                <a:spcPts val="0"/>
              </a:spcAft>
              <a:buClr>
                <a:schemeClr val="dk1"/>
              </a:buClr>
              <a:buSzPts val="1800"/>
              <a:buChar char="•"/>
              <a:defRPr/>
            </a:lvl6pPr>
            <a:lvl7pPr indent="-342900" lvl="6" marL="3200400" algn="l">
              <a:lnSpc>
                <a:spcPct val="90000"/>
              </a:lnSpc>
              <a:spcBef>
                <a:spcPts val="375"/>
              </a:spcBef>
              <a:spcAft>
                <a:spcPts val="0"/>
              </a:spcAft>
              <a:buClr>
                <a:schemeClr val="dk1"/>
              </a:buClr>
              <a:buSzPts val="1800"/>
              <a:buChar char="•"/>
              <a:defRPr/>
            </a:lvl7pPr>
            <a:lvl8pPr indent="-342900" lvl="7" marL="3657600" algn="l">
              <a:lnSpc>
                <a:spcPct val="90000"/>
              </a:lnSpc>
              <a:spcBef>
                <a:spcPts val="375"/>
              </a:spcBef>
              <a:spcAft>
                <a:spcPts val="0"/>
              </a:spcAft>
              <a:buClr>
                <a:schemeClr val="dk1"/>
              </a:buClr>
              <a:buSzPts val="1800"/>
              <a:buChar char="•"/>
              <a:defRPr/>
            </a:lvl8pPr>
            <a:lvl9pPr indent="-342900" lvl="8" marL="4114800" algn="l">
              <a:lnSpc>
                <a:spcPct val="90000"/>
              </a:lnSpc>
              <a:spcBef>
                <a:spcPts val="375"/>
              </a:spcBef>
              <a:spcAft>
                <a:spcPts val="0"/>
              </a:spcAft>
              <a:buClr>
                <a:schemeClr val="dk1"/>
              </a:buClr>
              <a:buSzPts val="1800"/>
              <a:buChar char="•"/>
              <a:defRPr/>
            </a:lvl9pPr>
          </a:lstStyle>
          <a:p/>
        </p:txBody>
      </p:sp>
      <p:sp>
        <p:nvSpPr>
          <p:cNvPr id="37" name="Google Shape;37;p6"/>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8" name="Google Shape;38;p6"/>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9" name="Google Shape;39;p6"/>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비교" type="twoTxTwoObj">
  <p:cSld name="TWO_OBJECTS_WITH_TEXT">
    <p:spTree>
      <p:nvGrpSpPr>
        <p:cNvPr id="40" name="Shape 40"/>
        <p:cNvGrpSpPr/>
        <p:nvPr/>
      </p:nvGrpSpPr>
      <p:grpSpPr>
        <a:xfrm>
          <a:off x="0" y="0"/>
          <a:ext cx="0" cy="0"/>
          <a:chOff x="0" y="0"/>
          <a:chExt cx="0" cy="0"/>
        </a:xfrm>
      </p:grpSpPr>
      <p:sp>
        <p:nvSpPr>
          <p:cNvPr id="41" name="Google Shape;41;p7"/>
          <p:cNvSpPr txBox="1"/>
          <p:nvPr>
            <p:ph type="title"/>
          </p:nvPr>
        </p:nvSpPr>
        <p:spPr>
          <a:xfrm>
            <a:off x="472381" y="527405"/>
            <a:ext cx="5915025" cy="1914702"/>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2" name="Google Shape;42;p7"/>
          <p:cNvSpPr txBox="1"/>
          <p:nvPr>
            <p:ph idx="1" type="body"/>
          </p:nvPr>
        </p:nvSpPr>
        <p:spPr>
          <a:xfrm>
            <a:off x="472381" y="2428347"/>
            <a:ext cx="2901255" cy="1190095"/>
          </a:xfrm>
          <a:prstGeom prst="rect">
            <a:avLst/>
          </a:prstGeom>
          <a:noFill/>
          <a:ln>
            <a:noFill/>
          </a:ln>
        </p:spPr>
        <p:txBody>
          <a:bodyPr anchorCtr="0" anchor="b" bIns="45700" lIns="91425" spcFirstLastPara="1" rIns="91425" wrap="square" tIns="45700">
            <a:normAutofit/>
          </a:bodyPr>
          <a:lstStyle>
            <a:lvl1pPr indent="-228600" lvl="0" marL="457200" algn="l">
              <a:lnSpc>
                <a:spcPct val="90000"/>
              </a:lnSpc>
              <a:spcBef>
                <a:spcPts val="750"/>
              </a:spcBef>
              <a:spcAft>
                <a:spcPts val="0"/>
              </a:spcAft>
              <a:buClr>
                <a:schemeClr val="dk1"/>
              </a:buClr>
              <a:buSzPts val="1800"/>
              <a:buNone/>
              <a:defRPr b="1" sz="1800"/>
            </a:lvl1pPr>
            <a:lvl2pPr indent="-228600" lvl="1" marL="914400" algn="l">
              <a:lnSpc>
                <a:spcPct val="90000"/>
              </a:lnSpc>
              <a:spcBef>
                <a:spcPts val="375"/>
              </a:spcBef>
              <a:spcAft>
                <a:spcPts val="0"/>
              </a:spcAft>
              <a:buClr>
                <a:schemeClr val="dk1"/>
              </a:buClr>
              <a:buSzPts val="1500"/>
              <a:buNone/>
              <a:defRPr b="1" sz="1500"/>
            </a:lvl2pPr>
            <a:lvl3pPr indent="-228600" lvl="2" marL="1371600" algn="l">
              <a:lnSpc>
                <a:spcPct val="90000"/>
              </a:lnSpc>
              <a:spcBef>
                <a:spcPts val="375"/>
              </a:spcBef>
              <a:spcAft>
                <a:spcPts val="0"/>
              </a:spcAft>
              <a:buClr>
                <a:schemeClr val="dk1"/>
              </a:buClr>
              <a:buSzPts val="1350"/>
              <a:buNone/>
              <a:defRPr b="1" sz="1350"/>
            </a:lvl3pPr>
            <a:lvl4pPr indent="-228600" lvl="3" marL="1828800" algn="l">
              <a:lnSpc>
                <a:spcPct val="90000"/>
              </a:lnSpc>
              <a:spcBef>
                <a:spcPts val="375"/>
              </a:spcBef>
              <a:spcAft>
                <a:spcPts val="0"/>
              </a:spcAft>
              <a:buClr>
                <a:schemeClr val="dk1"/>
              </a:buClr>
              <a:buSzPts val="1200"/>
              <a:buNone/>
              <a:defRPr b="1" sz="1200"/>
            </a:lvl4pPr>
            <a:lvl5pPr indent="-228600" lvl="4" marL="2286000" algn="l">
              <a:lnSpc>
                <a:spcPct val="90000"/>
              </a:lnSpc>
              <a:spcBef>
                <a:spcPts val="375"/>
              </a:spcBef>
              <a:spcAft>
                <a:spcPts val="0"/>
              </a:spcAft>
              <a:buClr>
                <a:schemeClr val="dk1"/>
              </a:buClr>
              <a:buSzPts val="1200"/>
              <a:buNone/>
              <a:defRPr b="1" sz="1200"/>
            </a:lvl5pPr>
            <a:lvl6pPr indent="-228600" lvl="5" marL="2743200" algn="l">
              <a:lnSpc>
                <a:spcPct val="90000"/>
              </a:lnSpc>
              <a:spcBef>
                <a:spcPts val="375"/>
              </a:spcBef>
              <a:spcAft>
                <a:spcPts val="0"/>
              </a:spcAft>
              <a:buClr>
                <a:schemeClr val="dk1"/>
              </a:buClr>
              <a:buSzPts val="1200"/>
              <a:buNone/>
              <a:defRPr b="1" sz="1200"/>
            </a:lvl6pPr>
            <a:lvl7pPr indent="-228600" lvl="6" marL="3200400" algn="l">
              <a:lnSpc>
                <a:spcPct val="90000"/>
              </a:lnSpc>
              <a:spcBef>
                <a:spcPts val="375"/>
              </a:spcBef>
              <a:spcAft>
                <a:spcPts val="0"/>
              </a:spcAft>
              <a:buClr>
                <a:schemeClr val="dk1"/>
              </a:buClr>
              <a:buSzPts val="1200"/>
              <a:buNone/>
              <a:defRPr b="1" sz="1200"/>
            </a:lvl7pPr>
            <a:lvl8pPr indent="-228600" lvl="7" marL="3657600" algn="l">
              <a:lnSpc>
                <a:spcPct val="90000"/>
              </a:lnSpc>
              <a:spcBef>
                <a:spcPts val="375"/>
              </a:spcBef>
              <a:spcAft>
                <a:spcPts val="0"/>
              </a:spcAft>
              <a:buClr>
                <a:schemeClr val="dk1"/>
              </a:buClr>
              <a:buSzPts val="1200"/>
              <a:buNone/>
              <a:defRPr b="1" sz="1200"/>
            </a:lvl8pPr>
            <a:lvl9pPr indent="-228600" lvl="8" marL="4114800" algn="l">
              <a:lnSpc>
                <a:spcPct val="90000"/>
              </a:lnSpc>
              <a:spcBef>
                <a:spcPts val="375"/>
              </a:spcBef>
              <a:spcAft>
                <a:spcPts val="0"/>
              </a:spcAft>
              <a:buClr>
                <a:schemeClr val="dk1"/>
              </a:buClr>
              <a:buSzPts val="1200"/>
              <a:buNone/>
              <a:defRPr b="1" sz="1200"/>
            </a:lvl9pPr>
          </a:lstStyle>
          <a:p/>
        </p:txBody>
      </p:sp>
      <p:sp>
        <p:nvSpPr>
          <p:cNvPr id="43" name="Google Shape;43;p7"/>
          <p:cNvSpPr txBox="1"/>
          <p:nvPr>
            <p:ph idx="2" type="body"/>
          </p:nvPr>
        </p:nvSpPr>
        <p:spPr>
          <a:xfrm>
            <a:off x="472381" y="3618442"/>
            <a:ext cx="2901255" cy="5322183"/>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750"/>
              </a:spcBef>
              <a:spcAft>
                <a:spcPts val="0"/>
              </a:spcAft>
              <a:buClr>
                <a:schemeClr val="dk1"/>
              </a:buClr>
              <a:buSzPts val="1800"/>
              <a:buChar char="•"/>
              <a:defRPr/>
            </a:lvl1pPr>
            <a:lvl2pPr indent="-342900" lvl="1" marL="914400" algn="l">
              <a:lnSpc>
                <a:spcPct val="90000"/>
              </a:lnSpc>
              <a:spcBef>
                <a:spcPts val="375"/>
              </a:spcBef>
              <a:spcAft>
                <a:spcPts val="0"/>
              </a:spcAft>
              <a:buClr>
                <a:schemeClr val="dk1"/>
              </a:buClr>
              <a:buSzPts val="1800"/>
              <a:buChar char="•"/>
              <a:defRPr/>
            </a:lvl2pPr>
            <a:lvl3pPr indent="-342900" lvl="2" marL="1371600" algn="l">
              <a:lnSpc>
                <a:spcPct val="90000"/>
              </a:lnSpc>
              <a:spcBef>
                <a:spcPts val="375"/>
              </a:spcBef>
              <a:spcAft>
                <a:spcPts val="0"/>
              </a:spcAft>
              <a:buClr>
                <a:schemeClr val="dk1"/>
              </a:buClr>
              <a:buSzPts val="1800"/>
              <a:buChar char="•"/>
              <a:defRPr/>
            </a:lvl3pPr>
            <a:lvl4pPr indent="-342900" lvl="3" marL="1828800" algn="l">
              <a:lnSpc>
                <a:spcPct val="90000"/>
              </a:lnSpc>
              <a:spcBef>
                <a:spcPts val="375"/>
              </a:spcBef>
              <a:spcAft>
                <a:spcPts val="0"/>
              </a:spcAft>
              <a:buClr>
                <a:schemeClr val="dk1"/>
              </a:buClr>
              <a:buSzPts val="1800"/>
              <a:buChar char="•"/>
              <a:defRPr/>
            </a:lvl4pPr>
            <a:lvl5pPr indent="-342900" lvl="4" marL="2286000" algn="l">
              <a:lnSpc>
                <a:spcPct val="90000"/>
              </a:lnSpc>
              <a:spcBef>
                <a:spcPts val="375"/>
              </a:spcBef>
              <a:spcAft>
                <a:spcPts val="0"/>
              </a:spcAft>
              <a:buClr>
                <a:schemeClr val="dk1"/>
              </a:buClr>
              <a:buSzPts val="1800"/>
              <a:buChar char="•"/>
              <a:defRPr/>
            </a:lvl5pPr>
            <a:lvl6pPr indent="-342900" lvl="5" marL="2743200" algn="l">
              <a:lnSpc>
                <a:spcPct val="90000"/>
              </a:lnSpc>
              <a:spcBef>
                <a:spcPts val="375"/>
              </a:spcBef>
              <a:spcAft>
                <a:spcPts val="0"/>
              </a:spcAft>
              <a:buClr>
                <a:schemeClr val="dk1"/>
              </a:buClr>
              <a:buSzPts val="1800"/>
              <a:buChar char="•"/>
              <a:defRPr/>
            </a:lvl6pPr>
            <a:lvl7pPr indent="-342900" lvl="6" marL="3200400" algn="l">
              <a:lnSpc>
                <a:spcPct val="90000"/>
              </a:lnSpc>
              <a:spcBef>
                <a:spcPts val="375"/>
              </a:spcBef>
              <a:spcAft>
                <a:spcPts val="0"/>
              </a:spcAft>
              <a:buClr>
                <a:schemeClr val="dk1"/>
              </a:buClr>
              <a:buSzPts val="1800"/>
              <a:buChar char="•"/>
              <a:defRPr/>
            </a:lvl7pPr>
            <a:lvl8pPr indent="-342900" lvl="7" marL="3657600" algn="l">
              <a:lnSpc>
                <a:spcPct val="90000"/>
              </a:lnSpc>
              <a:spcBef>
                <a:spcPts val="375"/>
              </a:spcBef>
              <a:spcAft>
                <a:spcPts val="0"/>
              </a:spcAft>
              <a:buClr>
                <a:schemeClr val="dk1"/>
              </a:buClr>
              <a:buSzPts val="1800"/>
              <a:buChar char="•"/>
              <a:defRPr/>
            </a:lvl8pPr>
            <a:lvl9pPr indent="-342900" lvl="8" marL="4114800" algn="l">
              <a:lnSpc>
                <a:spcPct val="90000"/>
              </a:lnSpc>
              <a:spcBef>
                <a:spcPts val="375"/>
              </a:spcBef>
              <a:spcAft>
                <a:spcPts val="0"/>
              </a:spcAft>
              <a:buClr>
                <a:schemeClr val="dk1"/>
              </a:buClr>
              <a:buSzPts val="1800"/>
              <a:buChar char="•"/>
              <a:defRPr/>
            </a:lvl9pPr>
          </a:lstStyle>
          <a:p/>
        </p:txBody>
      </p:sp>
      <p:sp>
        <p:nvSpPr>
          <p:cNvPr id="44" name="Google Shape;44;p7"/>
          <p:cNvSpPr txBox="1"/>
          <p:nvPr>
            <p:ph idx="3" type="body"/>
          </p:nvPr>
        </p:nvSpPr>
        <p:spPr>
          <a:xfrm>
            <a:off x="3471863" y="2428347"/>
            <a:ext cx="2915543" cy="1190095"/>
          </a:xfrm>
          <a:prstGeom prst="rect">
            <a:avLst/>
          </a:prstGeom>
          <a:noFill/>
          <a:ln>
            <a:noFill/>
          </a:ln>
        </p:spPr>
        <p:txBody>
          <a:bodyPr anchorCtr="0" anchor="b" bIns="45700" lIns="91425" spcFirstLastPara="1" rIns="91425" wrap="square" tIns="45700">
            <a:normAutofit/>
          </a:bodyPr>
          <a:lstStyle>
            <a:lvl1pPr indent="-228600" lvl="0" marL="457200" algn="l">
              <a:lnSpc>
                <a:spcPct val="90000"/>
              </a:lnSpc>
              <a:spcBef>
                <a:spcPts val="750"/>
              </a:spcBef>
              <a:spcAft>
                <a:spcPts val="0"/>
              </a:spcAft>
              <a:buClr>
                <a:schemeClr val="dk1"/>
              </a:buClr>
              <a:buSzPts val="1800"/>
              <a:buNone/>
              <a:defRPr b="1" sz="1800"/>
            </a:lvl1pPr>
            <a:lvl2pPr indent="-228600" lvl="1" marL="914400" algn="l">
              <a:lnSpc>
                <a:spcPct val="90000"/>
              </a:lnSpc>
              <a:spcBef>
                <a:spcPts val="375"/>
              </a:spcBef>
              <a:spcAft>
                <a:spcPts val="0"/>
              </a:spcAft>
              <a:buClr>
                <a:schemeClr val="dk1"/>
              </a:buClr>
              <a:buSzPts val="1500"/>
              <a:buNone/>
              <a:defRPr b="1" sz="1500"/>
            </a:lvl2pPr>
            <a:lvl3pPr indent="-228600" lvl="2" marL="1371600" algn="l">
              <a:lnSpc>
                <a:spcPct val="90000"/>
              </a:lnSpc>
              <a:spcBef>
                <a:spcPts val="375"/>
              </a:spcBef>
              <a:spcAft>
                <a:spcPts val="0"/>
              </a:spcAft>
              <a:buClr>
                <a:schemeClr val="dk1"/>
              </a:buClr>
              <a:buSzPts val="1350"/>
              <a:buNone/>
              <a:defRPr b="1" sz="1350"/>
            </a:lvl3pPr>
            <a:lvl4pPr indent="-228600" lvl="3" marL="1828800" algn="l">
              <a:lnSpc>
                <a:spcPct val="90000"/>
              </a:lnSpc>
              <a:spcBef>
                <a:spcPts val="375"/>
              </a:spcBef>
              <a:spcAft>
                <a:spcPts val="0"/>
              </a:spcAft>
              <a:buClr>
                <a:schemeClr val="dk1"/>
              </a:buClr>
              <a:buSzPts val="1200"/>
              <a:buNone/>
              <a:defRPr b="1" sz="1200"/>
            </a:lvl4pPr>
            <a:lvl5pPr indent="-228600" lvl="4" marL="2286000" algn="l">
              <a:lnSpc>
                <a:spcPct val="90000"/>
              </a:lnSpc>
              <a:spcBef>
                <a:spcPts val="375"/>
              </a:spcBef>
              <a:spcAft>
                <a:spcPts val="0"/>
              </a:spcAft>
              <a:buClr>
                <a:schemeClr val="dk1"/>
              </a:buClr>
              <a:buSzPts val="1200"/>
              <a:buNone/>
              <a:defRPr b="1" sz="1200"/>
            </a:lvl5pPr>
            <a:lvl6pPr indent="-228600" lvl="5" marL="2743200" algn="l">
              <a:lnSpc>
                <a:spcPct val="90000"/>
              </a:lnSpc>
              <a:spcBef>
                <a:spcPts val="375"/>
              </a:spcBef>
              <a:spcAft>
                <a:spcPts val="0"/>
              </a:spcAft>
              <a:buClr>
                <a:schemeClr val="dk1"/>
              </a:buClr>
              <a:buSzPts val="1200"/>
              <a:buNone/>
              <a:defRPr b="1" sz="1200"/>
            </a:lvl6pPr>
            <a:lvl7pPr indent="-228600" lvl="6" marL="3200400" algn="l">
              <a:lnSpc>
                <a:spcPct val="90000"/>
              </a:lnSpc>
              <a:spcBef>
                <a:spcPts val="375"/>
              </a:spcBef>
              <a:spcAft>
                <a:spcPts val="0"/>
              </a:spcAft>
              <a:buClr>
                <a:schemeClr val="dk1"/>
              </a:buClr>
              <a:buSzPts val="1200"/>
              <a:buNone/>
              <a:defRPr b="1" sz="1200"/>
            </a:lvl7pPr>
            <a:lvl8pPr indent="-228600" lvl="7" marL="3657600" algn="l">
              <a:lnSpc>
                <a:spcPct val="90000"/>
              </a:lnSpc>
              <a:spcBef>
                <a:spcPts val="375"/>
              </a:spcBef>
              <a:spcAft>
                <a:spcPts val="0"/>
              </a:spcAft>
              <a:buClr>
                <a:schemeClr val="dk1"/>
              </a:buClr>
              <a:buSzPts val="1200"/>
              <a:buNone/>
              <a:defRPr b="1" sz="1200"/>
            </a:lvl8pPr>
            <a:lvl9pPr indent="-228600" lvl="8" marL="4114800" algn="l">
              <a:lnSpc>
                <a:spcPct val="90000"/>
              </a:lnSpc>
              <a:spcBef>
                <a:spcPts val="375"/>
              </a:spcBef>
              <a:spcAft>
                <a:spcPts val="0"/>
              </a:spcAft>
              <a:buClr>
                <a:schemeClr val="dk1"/>
              </a:buClr>
              <a:buSzPts val="1200"/>
              <a:buNone/>
              <a:defRPr b="1" sz="1200"/>
            </a:lvl9pPr>
          </a:lstStyle>
          <a:p/>
        </p:txBody>
      </p:sp>
      <p:sp>
        <p:nvSpPr>
          <p:cNvPr id="45" name="Google Shape;45;p7"/>
          <p:cNvSpPr txBox="1"/>
          <p:nvPr>
            <p:ph idx="4" type="body"/>
          </p:nvPr>
        </p:nvSpPr>
        <p:spPr>
          <a:xfrm>
            <a:off x="3471863" y="3618442"/>
            <a:ext cx="2915543" cy="5322183"/>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750"/>
              </a:spcBef>
              <a:spcAft>
                <a:spcPts val="0"/>
              </a:spcAft>
              <a:buClr>
                <a:schemeClr val="dk1"/>
              </a:buClr>
              <a:buSzPts val="1800"/>
              <a:buChar char="•"/>
              <a:defRPr/>
            </a:lvl1pPr>
            <a:lvl2pPr indent="-342900" lvl="1" marL="914400" algn="l">
              <a:lnSpc>
                <a:spcPct val="90000"/>
              </a:lnSpc>
              <a:spcBef>
                <a:spcPts val="375"/>
              </a:spcBef>
              <a:spcAft>
                <a:spcPts val="0"/>
              </a:spcAft>
              <a:buClr>
                <a:schemeClr val="dk1"/>
              </a:buClr>
              <a:buSzPts val="1800"/>
              <a:buChar char="•"/>
              <a:defRPr/>
            </a:lvl2pPr>
            <a:lvl3pPr indent="-342900" lvl="2" marL="1371600" algn="l">
              <a:lnSpc>
                <a:spcPct val="90000"/>
              </a:lnSpc>
              <a:spcBef>
                <a:spcPts val="375"/>
              </a:spcBef>
              <a:spcAft>
                <a:spcPts val="0"/>
              </a:spcAft>
              <a:buClr>
                <a:schemeClr val="dk1"/>
              </a:buClr>
              <a:buSzPts val="1800"/>
              <a:buChar char="•"/>
              <a:defRPr/>
            </a:lvl3pPr>
            <a:lvl4pPr indent="-342900" lvl="3" marL="1828800" algn="l">
              <a:lnSpc>
                <a:spcPct val="90000"/>
              </a:lnSpc>
              <a:spcBef>
                <a:spcPts val="375"/>
              </a:spcBef>
              <a:spcAft>
                <a:spcPts val="0"/>
              </a:spcAft>
              <a:buClr>
                <a:schemeClr val="dk1"/>
              </a:buClr>
              <a:buSzPts val="1800"/>
              <a:buChar char="•"/>
              <a:defRPr/>
            </a:lvl4pPr>
            <a:lvl5pPr indent="-342900" lvl="4" marL="2286000" algn="l">
              <a:lnSpc>
                <a:spcPct val="90000"/>
              </a:lnSpc>
              <a:spcBef>
                <a:spcPts val="375"/>
              </a:spcBef>
              <a:spcAft>
                <a:spcPts val="0"/>
              </a:spcAft>
              <a:buClr>
                <a:schemeClr val="dk1"/>
              </a:buClr>
              <a:buSzPts val="1800"/>
              <a:buChar char="•"/>
              <a:defRPr/>
            </a:lvl5pPr>
            <a:lvl6pPr indent="-342900" lvl="5" marL="2743200" algn="l">
              <a:lnSpc>
                <a:spcPct val="90000"/>
              </a:lnSpc>
              <a:spcBef>
                <a:spcPts val="375"/>
              </a:spcBef>
              <a:spcAft>
                <a:spcPts val="0"/>
              </a:spcAft>
              <a:buClr>
                <a:schemeClr val="dk1"/>
              </a:buClr>
              <a:buSzPts val="1800"/>
              <a:buChar char="•"/>
              <a:defRPr/>
            </a:lvl6pPr>
            <a:lvl7pPr indent="-342900" lvl="6" marL="3200400" algn="l">
              <a:lnSpc>
                <a:spcPct val="90000"/>
              </a:lnSpc>
              <a:spcBef>
                <a:spcPts val="375"/>
              </a:spcBef>
              <a:spcAft>
                <a:spcPts val="0"/>
              </a:spcAft>
              <a:buClr>
                <a:schemeClr val="dk1"/>
              </a:buClr>
              <a:buSzPts val="1800"/>
              <a:buChar char="•"/>
              <a:defRPr/>
            </a:lvl7pPr>
            <a:lvl8pPr indent="-342900" lvl="7" marL="3657600" algn="l">
              <a:lnSpc>
                <a:spcPct val="90000"/>
              </a:lnSpc>
              <a:spcBef>
                <a:spcPts val="375"/>
              </a:spcBef>
              <a:spcAft>
                <a:spcPts val="0"/>
              </a:spcAft>
              <a:buClr>
                <a:schemeClr val="dk1"/>
              </a:buClr>
              <a:buSzPts val="1800"/>
              <a:buChar char="•"/>
              <a:defRPr/>
            </a:lvl8pPr>
            <a:lvl9pPr indent="-342900" lvl="8" marL="4114800" algn="l">
              <a:lnSpc>
                <a:spcPct val="90000"/>
              </a:lnSpc>
              <a:spcBef>
                <a:spcPts val="375"/>
              </a:spcBef>
              <a:spcAft>
                <a:spcPts val="0"/>
              </a:spcAft>
              <a:buClr>
                <a:schemeClr val="dk1"/>
              </a:buClr>
              <a:buSzPts val="1800"/>
              <a:buChar char="•"/>
              <a:defRPr/>
            </a:lvl9pPr>
          </a:lstStyle>
          <a:p/>
        </p:txBody>
      </p:sp>
      <p:sp>
        <p:nvSpPr>
          <p:cNvPr id="46" name="Google Shape;46;p7"/>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7" name="Google Shape;47;p7"/>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8" name="Google Shape;48;p7"/>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제목만" type="titleOnly">
  <p:cSld name="TITLE_ONLY">
    <p:spTree>
      <p:nvGrpSpPr>
        <p:cNvPr id="49" name="Shape 49"/>
        <p:cNvGrpSpPr/>
        <p:nvPr/>
      </p:nvGrpSpPr>
      <p:grpSpPr>
        <a:xfrm>
          <a:off x="0" y="0"/>
          <a:ext cx="0" cy="0"/>
          <a:chOff x="0" y="0"/>
          <a:chExt cx="0" cy="0"/>
        </a:xfrm>
      </p:grpSpPr>
      <p:sp>
        <p:nvSpPr>
          <p:cNvPr id="50" name="Google Shape;50;p8"/>
          <p:cNvSpPr txBox="1"/>
          <p:nvPr>
            <p:ph type="title"/>
          </p:nvPr>
        </p:nvSpPr>
        <p:spPr>
          <a:xfrm>
            <a:off x="471488" y="527405"/>
            <a:ext cx="5915025" cy="1914702"/>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51" name="Google Shape;51;p8"/>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2" name="Google Shape;52;p8"/>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3" name="Google Shape;53;p8"/>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빈 화면" type="blank">
  <p:cSld name="BLANK">
    <p:spTree>
      <p:nvGrpSpPr>
        <p:cNvPr id="54" name="Shape 54"/>
        <p:cNvGrpSpPr/>
        <p:nvPr/>
      </p:nvGrpSpPr>
      <p:grpSpPr>
        <a:xfrm>
          <a:off x="0" y="0"/>
          <a:ext cx="0" cy="0"/>
          <a:chOff x="0" y="0"/>
          <a:chExt cx="0" cy="0"/>
        </a:xfrm>
      </p:grpSpPr>
      <p:sp>
        <p:nvSpPr>
          <p:cNvPr id="55" name="Google Shape;55;p9"/>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6" name="Google Shape;56;p9"/>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7" name="Google Shape;57;p9"/>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캡션 있는 콘텐츠" type="objTx">
  <p:cSld name="OBJECT_WITH_CAPTION_TEXT">
    <p:spTree>
      <p:nvGrpSpPr>
        <p:cNvPr id="58" name="Shape 58"/>
        <p:cNvGrpSpPr/>
        <p:nvPr/>
      </p:nvGrpSpPr>
      <p:grpSpPr>
        <a:xfrm>
          <a:off x="0" y="0"/>
          <a:ext cx="0" cy="0"/>
          <a:chOff x="0" y="0"/>
          <a:chExt cx="0" cy="0"/>
        </a:xfrm>
      </p:grpSpPr>
      <p:sp>
        <p:nvSpPr>
          <p:cNvPr id="59" name="Google Shape;59;p10"/>
          <p:cNvSpPr txBox="1"/>
          <p:nvPr>
            <p:ph type="title"/>
          </p:nvPr>
        </p:nvSpPr>
        <p:spPr>
          <a:xfrm>
            <a:off x="472381" y="660400"/>
            <a:ext cx="2211884" cy="2311400"/>
          </a:xfrm>
          <a:prstGeom prst="rect">
            <a:avLst/>
          </a:prstGeom>
          <a:noFill/>
          <a:ln>
            <a:noFill/>
          </a:ln>
        </p:spPr>
        <p:txBody>
          <a:bodyPr anchorCtr="0" anchor="b" bIns="45700" lIns="91425" spcFirstLastPara="1" rIns="91425" wrap="square" tIns="45700">
            <a:normAutofit/>
          </a:bodyPr>
          <a:lstStyle>
            <a:lvl1pPr lvl="0" algn="l">
              <a:lnSpc>
                <a:spcPct val="90000"/>
              </a:lnSpc>
              <a:spcBef>
                <a:spcPts val="0"/>
              </a:spcBef>
              <a:spcAft>
                <a:spcPts val="0"/>
              </a:spcAft>
              <a:buClr>
                <a:schemeClr val="dk1"/>
              </a:buClr>
              <a:buSzPts val="2400"/>
              <a:buFont typeface="Calibri"/>
              <a:buNone/>
              <a:defRPr sz="24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0" name="Google Shape;60;p10"/>
          <p:cNvSpPr txBox="1"/>
          <p:nvPr>
            <p:ph idx="1" type="body"/>
          </p:nvPr>
        </p:nvSpPr>
        <p:spPr>
          <a:xfrm>
            <a:off x="2915543" y="1426283"/>
            <a:ext cx="3471863" cy="7039681"/>
          </a:xfrm>
          <a:prstGeom prst="rect">
            <a:avLst/>
          </a:prstGeom>
          <a:noFill/>
          <a:ln>
            <a:noFill/>
          </a:ln>
        </p:spPr>
        <p:txBody>
          <a:bodyPr anchorCtr="0" anchor="t" bIns="45700" lIns="91425" spcFirstLastPara="1" rIns="91425" wrap="square" tIns="45700">
            <a:normAutofit/>
          </a:bodyPr>
          <a:lstStyle>
            <a:lvl1pPr indent="-381000" lvl="0" marL="457200" algn="l">
              <a:lnSpc>
                <a:spcPct val="90000"/>
              </a:lnSpc>
              <a:spcBef>
                <a:spcPts val="750"/>
              </a:spcBef>
              <a:spcAft>
                <a:spcPts val="0"/>
              </a:spcAft>
              <a:buClr>
                <a:schemeClr val="dk1"/>
              </a:buClr>
              <a:buSzPts val="2400"/>
              <a:buChar char="•"/>
              <a:defRPr sz="2400"/>
            </a:lvl1pPr>
            <a:lvl2pPr indent="-361950" lvl="1" marL="914400" algn="l">
              <a:lnSpc>
                <a:spcPct val="90000"/>
              </a:lnSpc>
              <a:spcBef>
                <a:spcPts val="375"/>
              </a:spcBef>
              <a:spcAft>
                <a:spcPts val="0"/>
              </a:spcAft>
              <a:buClr>
                <a:schemeClr val="dk1"/>
              </a:buClr>
              <a:buSzPts val="2100"/>
              <a:buChar char="•"/>
              <a:defRPr sz="2100"/>
            </a:lvl2pPr>
            <a:lvl3pPr indent="-342900" lvl="2" marL="1371600" algn="l">
              <a:lnSpc>
                <a:spcPct val="90000"/>
              </a:lnSpc>
              <a:spcBef>
                <a:spcPts val="375"/>
              </a:spcBef>
              <a:spcAft>
                <a:spcPts val="0"/>
              </a:spcAft>
              <a:buClr>
                <a:schemeClr val="dk1"/>
              </a:buClr>
              <a:buSzPts val="1800"/>
              <a:buChar char="•"/>
              <a:defRPr sz="1800"/>
            </a:lvl3pPr>
            <a:lvl4pPr indent="-323850" lvl="3" marL="1828800" algn="l">
              <a:lnSpc>
                <a:spcPct val="90000"/>
              </a:lnSpc>
              <a:spcBef>
                <a:spcPts val="375"/>
              </a:spcBef>
              <a:spcAft>
                <a:spcPts val="0"/>
              </a:spcAft>
              <a:buClr>
                <a:schemeClr val="dk1"/>
              </a:buClr>
              <a:buSzPts val="1500"/>
              <a:buChar char="•"/>
              <a:defRPr sz="1500"/>
            </a:lvl4pPr>
            <a:lvl5pPr indent="-323850" lvl="4" marL="2286000" algn="l">
              <a:lnSpc>
                <a:spcPct val="90000"/>
              </a:lnSpc>
              <a:spcBef>
                <a:spcPts val="375"/>
              </a:spcBef>
              <a:spcAft>
                <a:spcPts val="0"/>
              </a:spcAft>
              <a:buClr>
                <a:schemeClr val="dk1"/>
              </a:buClr>
              <a:buSzPts val="1500"/>
              <a:buChar char="•"/>
              <a:defRPr sz="1500"/>
            </a:lvl5pPr>
            <a:lvl6pPr indent="-323850" lvl="5" marL="2743200" algn="l">
              <a:lnSpc>
                <a:spcPct val="90000"/>
              </a:lnSpc>
              <a:spcBef>
                <a:spcPts val="375"/>
              </a:spcBef>
              <a:spcAft>
                <a:spcPts val="0"/>
              </a:spcAft>
              <a:buClr>
                <a:schemeClr val="dk1"/>
              </a:buClr>
              <a:buSzPts val="1500"/>
              <a:buChar char="•"/>
              <a:defRPr sz="1500"/>
            </a:lvl6pPr>
            <a:lvl7pPr indent="-323850" lvl="6" marL="3200400" algn="l">
              <a:lnSpc>
                <a:spcPct val="90000"/>
              </a:lnSpc>
              <a:spcBef>
                <a:spcPts val="375"/>
              </a:spcBef>
              <a:spcAft>
                <a:spcPts val="0"/>
              </a:spcAft>
              <a:buClr>
                <a:schemeClr val="dk1"/>
              </a:buClr>
              <a:buSzPts val="1500"/>
              <a:buChar char="•"/>
              <a:defRPr sz="1500"/>
            </a:lvl7pPr>
            <a:lvl8pPr indent="-323850" lvl="7" marL="3657600" algn="l">
              <a:lnSpc>
                <a:spcPct val="90000"/>
              </a:lnSpc>
              <a:spcBef>
                <a:spcPts val="375"/>
              </a:spcBef>
              <a:spcAft>
                <a:spcPts val="0"/>
              </a:spcAft>
              <a:buClr>
                <a:schemeClr val="dk1"/>
              </a:buClr>
              <a:buSzPts val="1500"/>
              <a:buChar char="•"/>
              <a:defRPr sz="1500"/>
            </a:lvl8pPr>
            <a:lvl9pPr indent="-323850" lvl="8" marL="4114800" algn="l">
              <a:lnSpc>
                <a:spcPct val="90000"/>
              </a:lnSpc>
              <a:spcBef>
                <a:spcPts val="375"/>
              </a:spcBef>
              <a:spcAft>
                <a:spcPts val="0"/>
              </a:spcAft>
              <a:buClr>
                <a:schemeClr val="dk1"/>
              </a:buClr>
              <a:buSzPts val="1500"/>
              <a:buChar char="•"/>
              <a:defRPr sz="1500"/>
            </a:lvl9pPr>
          </a:lstStyle>
          <a:p/>
        </p:txBody>
      </p:sp>
      <p:sp>
        <p:nvSpPr>
          <p:cNvPr id="61" name="Google Shape;61;p10"/>
          <p:cNvSpPr txBox="1"/>
          <p:nvPr>
            <p:ph idx="2" type="body"/>
          </p:nvPr>
        </p:nvSpPr>
        <p:spPr>
          <a:xfrm>
            <a:off x="472381" y="2971800"/>
            <a:ext cx="2211884" cy="5505627"/>
          </a:xfrm>
          <a:prstGeom prst="rect">
            <a:avLst/>
          </a:prstGeom>
          <a:noFill/>
          <a:ln>
            <a:noFill/>
          </a:ln>
        </p:spPr>
        <p:txBody>
          <a:bodyPr anchorCtr="0" anchor="t" bIns="45700" lIns="91425" spcFirstLastPara="1" rIns="91425" wrap="square" tIns="45700">
            <a:normAutofit/>
          </a:bodyPr>
          <a:lstStyle>
            <a:lvl1pPr indent="-228600" lvl="0" marL="457200" algn="l">
              <a:lnSpc>
                <a:spcPct val="90000"/>
              </a:lnSpc>
              <a:spcBef>
                <a:spcPts val="750"/>
              </a:spcBef>
              <a:spcAft>
                <a:spcPts val="0"/>
              </a:spcAft>
              <a:buClr>
                <a:schemeClr val="dk1"/>
              </a:buClr>
              <a:buSzPts val="1200"/>
              <a:buNone/>
              <a:defRPr sz="1200"/>
            </a:lvl1pPr>
            <a:lvl2pPr indent="-228600" lvl="1" marL="914400" algn="l">
              <a:lnSpc>
                <a:spcPct val="90000"/>
              </a:lnSpc>
              <a:spcBef>
                <a:spcPts val="375"/>
              </a:spcBef>
              <a:spcAft>
                <a:spcPts val="0"/>
              </a:spcAft>
              <a:buClr>
                <a:schemeClr val="dk1"/>
              </a:buClr>
              <a:buSzPts val="1050"/>
              <a:buNone/>
              <a:defRPr sz="1050"/>
            </a:lvl2pPr>
            <a:lvl3pPr indent="-228600" lvl="2" marL="1371600" algn="l">
              <a:lnSpc>
                <a:spcPct val="90000"/>
              </a:lnSpc>
              <a:spcBef>
                <a:spcPts val="375"/>
              </a:spcBef>
              <a:spcAft>
                <a:spcPts val="0"/>
              </a:spcAft>
              <a:buClr>
                <a:schemeClr val="dk1"/>
              </a:buClr>
              <a:buSzPts val="900"/>
              <a:buNone/>
              <a:defRPr sz="900"/>
            </a:lvl3pPr>
            <a:lvl4pPr indent="-228600" lvl="3" marL="1828800" algn="l">
              <a:lnSpc>
                <a:spcPct val="90000"/>
              </a:lnSpc>
              <a:spcBef>
                <a:spcPts val="375"/>
              </a:spcBef>
              <a:spcAft>
                <a:spcPts val="0"/>
              </a:spcAft>
              <a:buClr>
                <a:schemeClr val="dk1"/>
              </a:buClr>
              <a:buSzPts val="750"/>
              <a:buNone/>
              <a:defRPr sz="750"/>
            </a:lvl4pPr>
            <a:lvl5pPr indent="-228600" lvl="4" marL="2286000" algn="l">
              <a:lnSpc>
                <a:spcPct val="90000"/>
              </a:lnSpc>
              <a:spcBef>
                <a:spcPts val="375"/>
              </a:spcBef>
              <a:spcAft>
                <a:spcPts val="0"/>
              </a:spcAft>
              <a:buClr>
                <a:schemeClr val="dk1"/>
              </a:buClr>
              <a:buSzPts val="750"/>
              <a:buNone/>
              <a:defRPr sz="750"/>
            </a:lvl5pPr>
            <a:lvl6pPr indent="-228600" lvl="5" marL="2743200" algn="l">
              <a:lnSpc>
                <a:spcPct val="90000"/>
              </a:lnSpc>
              <a:spcBef>
                <a:spcPts val="375"/>
              </a:spcBef>
              <a:spcAft>
                <a:spcPts val="0"/>
              </a:spcAft>
              <a:buClr>
                <a:schemeClr val="dk1"/>
              </a:buClr>
              <a:buSzPts val="750"/>
              <a:buNone/>
              <a:defRPr sz="750"/>
            </a:lvl6pPr>
            <a:lvl7pPr indent="-228600" lvl="6" marL="3200400" algn="l">
              <a:lnSpc>
                <a:spcPct val="90000"/>
              </a:lnSpc>
              <a:spcBef>
                <a:spcPts val="375"/>
              </a:spcBef>
              <a:spcAft>
                <a:spcPts val="0"/>
              </a:spcAft>
              <a:buClr>
                <a:schemeClr val="dk1"/>
              </a:buClr>
              <a:buSzPts val="750"/>
              <a:buNone/>
              <a:defRPr sz="750"/>
            </a:lvl7pPr>
            <a:lvl8pPr indent="-228600" lvl="7" marL="3657600" algn="l">
              <a:lnSpc>
                <a:spcPct val="90000"/>
              </a:lnSpc>
              <a:spcBef>
                <a:spcPts val="375"/>
              </a:spcBef>
              <a:spcAft>
                <a:spcPts val="0"/>
              </a:spcAft>
              <a:buClr>
                <a:schemeClr val="dk1"/>
              </a:buClr>
              <a:buSzPts val="750"/>
              <a:buNone/>
              <a:defRPr sz="750"/>
            </a:lvl8pPr>
            <a:lvl9pPr indent="-228600" lvl="8" marL="4114800" algn="l">
              <a:lnSpc>
                <a:spcPct val="90000"/>
              </a:lnSpc>
              <a:spcBef>
                <a:spcPts val="375"/>
              </a:spcBef>
              <a:spcAft>
                <a:spcPts val="0"/>
              </a:spcAft>
              <a:buClr>
                <a:schemeClr val="dk1"/>
              </a:buClr>
              <a:buSzPts val="750"/>
              <a:buNone/>
              <a:defRPr sz="750"/>
            </a:lvl9pPr>
          </a:lstStyle>
          <a:p/>
        </p:txBody>
      </p:sp>
      <p:sp>
        <p:nvSpPr>
          <p:cNvPr id="62" name="Google Shape;62;p10"/>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3" name="Google Shape;63;p10"/>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4" name="Google Shape;64;p10"/>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캡션 있는 그림" type="picTx">
  <p:cSld name="PICTURE_WITH_CAPTION_TEXT">
    <p:spTree>
      <p:nvGrpSpPr>
        <p:cNvPr id="65" name="Shape 65"/>
        <p:cNvGrpSpPr/>
        <p:nvPr/>
      </p:nvGrpSpPr>
      <p:grpSpPr>
        <a:xfrm>
          <a:off x="0" y="0"/>
          <a:ext cx="0" cy="0"/>
          <a:chOff x="0" y="0"/>
          <a:chExt cx="0" cy="0"/>
        </a:xfrm>
      </p:grpSpPr>
      <p:sp>
        <p:nvSpPr>
          <p:cNvPr id="66" name="Google Shape;66;p11"/>
          <p:cNvSpPr txBox="1"/>
          <p:nvPr>
            <p:ph type="title"/>
          </p:nvPr>
        </p:nvSpPr>
        <p:spPr>
          <a:xfrm>
            <a:off x="472381" y="660400"/>
            <a:ext cx="2211884" cy="2311400"/>
          </a:xfrm>
          <a:prstGeom prst="rect">
            <a:avLst/>
          </a:prstGeom>
          <a:noFill/>
          <a:ln>
            <a:noFill/>
          </a:ln>
        </p:spPr>
        <p:txBody>
          <a:bodyPr anchorCtr="0" anchor="b" bIns="45700" lIns="91425" spcFirstLastPara="1" rIns="91425" wrap="square" tIns="45700">
            <a:normAutofit/>
          </a:bodyPr>
          <a:lstStyle>
            <a:lvl1pPr lvl="0" algn="l">
              <a:lnSpc>
                <a:spcPct val="90000"/>
              </a:lnSpc>
              <a:spcBef>
                <a:spcPts val="0"/>
              </a:spcBef>
              <a:spcAft>
                <a:spcPts val="0"/>
              </a:spcAft>
              <a:buClr>
                <a:schemeClr val="dk1"/>
              </a:buClr>
              <a:buSzPts val="2400"/>
              <a:buFont typeface="Calibri"/>
              <a:buNone/>
              <a:defRPr sz="24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7" name="Google Shape;67;p11"/>
          <p:cNvSpPr/>
          <p:nvPr>
            <p:ph idx="2" type="pic"/>
          </p:nvPr>
        </p:nvSpPr>
        <p:spPr>
          <a:xfrm>
            <a:off x="2915543" y="1426283"/>
            <a:ext cx="3471863" cy="7039681"/>
          </a:xfrm>
          <a:prstGeom prst="rect">
            <a:avLst/>
          </a:prstGeom>
          <a:noFill/>
          <a:ln>
            <a:noFill/>
          </a:ln>
        </p:spPr>
      </p:sp>
      <p:sp>
        <p:nvSpPr>
          <p:cNvPr id="68" name="Google Shape;68;p11"/>
          <p:cNvSpPr txBox="1"/>
          <p:nvPr>
            <p:ph idx="1" type="body"/>
          </p:nvPr>
        </p:nvSpPr>
        <p:spPr>
          <a:xfrm>
            <a:off x="472381" y="2971800"/>
            <a:ext cx="2211884" cy="5505627"/>
          </a:xfrm>
          <a:prstGeom prst="rect">
            <a:avLst/>
          </a:prstGeom>
          <a:noFill/>
          <a:ln>
            <a:noFill/>
          </a:ln>
        </p:spPr>
        <p:txBody>
          <a:bodyPr anchorCtr="0" anchor="t" bIns="45700" lIns="91425" spcFirstLastPara="1" rIns="91425" wrap="square" tIns="45700">
            <a:normAutofit/>
          </a:bodyPr>
          <a:lstStyle>
            <a:lvl1pPr indent="-228600" lvl="0" marL="457200" algn="l">
              <a:lnSpc>
                <a:spcPct val="90000"/>
              </a:lnSpc>
              <a:spcBef>
                <a:spcPts val="750"/>
              </a:spcBef>
              <a:spcAft>
                <a:spcPts val="0"/>
              </a:spcAft>
              <a:buClr>
                <a:schemeClr val="dk1"/>
              </a:buClr>
              <a:buSzPts val="1200"/>
              <a:buNone/>
              <a:defRPr sz="1200"/>
            </a:lvl1pPr>
            <a:lvl2pPr indent="-228600" lvl="1" marL="914400" algn="l">
              <a:lnSpc>
                <a:spcPct val="90000"/>
              </a:lnSpc>
              <a:spcBef>
                <a:spcPts val="375"/>
              </a:spcBef>
              <a:spcAft>
                <a:spcPts val="0"/>
              </a:spcAft>
              <a:buClr>
                <a:schemeClr val="dk1"/>
              </a:buClr>
              <a:buSzPts val="1050"/>
              <a:buNone/>
              <a:defRPr sz="1050"/>
            </a:lvl2pPr>
            <a:lvl3pPr indent="-228600" lvl="2" marL="1371600" algn="l">
              <a:lnSpc>
                <a:spcPct val="90000"/>
              </a:lnSpc>
              <a:spcBef>
                <a:spcPts val="375"/>
              </a:spcBef>
              <a:spcAft>
                <a:spcPts val="0"/>
              </a:spcAft>
              <a:buClr>
                <a:schemeClr val="dk1"/>
              </a:buClr>
              <a:buSzPts val="900"/>
              <a:buNone/>
              <a:defRPr sz="900"/>
            </a:lvl3pPr>
            <a:lvl4pPr indent="-228600" lvl="3" marL="1828800" algn="l">
              <a:lnSpc>
                <a:spcPct val="90000"/>
              </a:lnSpc>
              <a:spcBef>
                <a:spcPts val="375"/>
              </a:spcBef>
              <a:spcAft>
                <a:spcPts val="0"/>
              </a:spcAft>
              <a:buClr>
                <a:schemeClr val="dk1"/>
              </a:buClr>
              <a:buSzPts val="750"/>
              <a:buNone/>
              <a:defRPr sz="750"/>
            </a:lvl4pPr>
            <a:lvl5pPr indent="-228600" lvl="4" marL="2286000" algn="l">
              <a:lnSpc>
                <a:spcPct val="90000"/>
              </a:lnSpc>
              <a:spcBef>
                <a:spcPts val="375"/>
              </a:spcBef>
              <a:spcAft>
                <a:spcPts val="0"/>
              </a:spcAft>
              <a:buClr>
                <a:schemeClr val="dk1"/>
              </a:buClr>
              <a:buSzPts val="750"/>
              <a:buNone/>
              <a:defRPr sz="750"/>
            </a:lvl5pPr>
            <a:lvl6pPr indent="-228600" lvl="5" marL="2743200" algn="l">
              <a:lnSpc>
                <a:spcPct val="90000"/>
              </a:lnSpc>
              <a:spcBef>
                <a:spcPts val="375"/>
              </a:spcBef>
              <a:spcAft>
                <a:spcPts val="0"/>
              </a:spcAft>
              <a:buClr>
                <a:schemeClr val="dk1"/>
              </a:buClr>
              <a:buSzPts val="750"/>
              <a:buNone/>
              <a:defRPr sz="750"/>
            </a:lvl6pPr>
            <a:lvl7pPr indent="-228600" lvl="6" marL="3200400" algn="l">
              <a:lnSpc>
                <a:spcPct val="90000"/>
              </a:lnSpc>
              <a:spcBef>
                <a:spcPts val="375"/>
              </a:spcBef>
              <a:spcAft>
                <a:spcPts val="0"/>
              </a:spcAft>
              <a:buClr>
                <a:schemeClr val="dk1"/>
              </a:buClr>
              <a:buSzPts val="750"/>
              <a:buNone/>
              <a:defRPr sz="750"/>
            </a:lvl7pPr>
            <a:lvl8pPr indent="-228600" lvl="7" marL="3657600" algn="l">
              <a:lnSpc>
                <a:spcPct val="90000"/>
              </a:lnSpc>
              <a:spcBef>
                <a:spcPts val="375"/>
              </a:spcBef>
              <a:spcAft>
                <a:spcPts val="0"/>
              </a:spcAft>
              <a:buClr>
                <a:schemeClr val="dk1"/>
              </a:buClr>
              <a:buSzPts val="750"/>
              <a:buNone/>
              <a:defRPr sz="750"/>
            </a:lvl8pPr>
            <a:lvl9pPr indent="-228600" lvl="8" marL="4114800" algn="l">
              <a:lnSpc>
                <a:spcPct val="90000"/>
              </a:lnSpc>
              <a:spcBef>
                <a:spcPts val="375"/>
              </a:spcBef>
              <a:spcAft>
                <a:spcPts val="0"/>
              </a:spcAft>
              <a:buClr>
                <a:schemeClr val="dk1"/>
              </a:buClr>
              <a:buSzPts val="750"/>
              <a:buNone/>
              <a:defRPr sz="750"/>
            </a:lvl9pPr>
          </a:lstStyle>
          <a:p/>
        </p:txBody>
      </p:sp>
      <p:sp>
        <p:nvSpPr>
          <p:cNvPr id="69" name="Google Shape;69;p11"/>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0" name="Google Shape;70;p11"/>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1" name="Google Shape;71;p11"/>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9" name="Shape 9"/>
        <p:cNvGrpSpPr/>
        <p:nvPr/>
      </p:nvGrpSpPr>
      <p:grpSpPr>
        <a:xfrm>
          <a:off x="0" y="0"/>
          <a:ext cx="0" cy="0"/>
          <a:chOff x="0" y="0"/>
          <a:chExt cx="0" cy="0"/>
        </a:xfrm>
      </p:grpSpPr>
      <p:sp>
        <p:nvSpPr>
          <p:cNvPr id="10" name="Google Shape;10;p2"/>
          <p:cNvSpPr txBox="1"/>
          <p:nvPr>
            <p:ph type="title"/>
          </p:nvPr>
        </p:nvSpPr>
        <p:spPr>
          <a:xfrm>
            <a:off x="471488" y="527405"/>
            <a:ext cx="5915025" cy="1914702"/>
          </a:xfrm>
          <a:prstGeom prst="rect">
            <a:avLst/>
          </a:prstGeom>
          <a:noFill/>
          <a:ln>
            <a:noFill/>
          </a:ln>
        </p:spPr>
        <p:txBody>
          <a:bodyPr anchorCtr="0" anchor="ctr" bIns="45700" lIns="91425" spcFirstLastPara="1" rIns="91425" wrap="square" tIns="45700">
            <a:normAutofit/>
          </a:bodyPr>
          <a:lstStyle>
            <a:lvl1pPr lvl="0" marR="0" rtl="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p:txBody>
      </p:sp>
      <p:sp>
        <p:nvSpPr>
          <p:cNvPr id="11" name="Google Shape;11;p2"/>
          <p:cNvSpPr txBox="1"/>
          <p:nvPr>
            <p:ph idx="1" type="body"/>
          </p:nvPr>
        </p:nvSpPr>
        <p:spPr>
          <a:xfrm>
            <a:off x="471488" y="2637014"/>
            <a:ext cx="5915025" cy="6285266"/>
          </a:xfrm>
          <a:prstGeom prst="rect">
            <a:avLst/>
          </a:prstGeom>
          <a:noFill/>
          <a:ln>
            <a:noFill/>
          </a:ln>
        </p:spPr>
        <p:txBody>
          <a:bodyPr anchorCtr="0" anchor="t" bIns="45700" lIns="91425" spcFirstLastPara="1" rIns="91425" wrap="square" tIns="45700">
            <a:normAutofit/>
          </a:bodyPr>
          <a:lstStyle>
            <a:lvl1pPr indent="-361950" lvl="0" marL="457200" marR="0" rtl="0" algn="l">
              <a:lnSpc>
                <a:spcPct val="90000"/>
              </a:lnSpc>
              <a:spcBef>
                <a:spcPts val="75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rtl="0" algn="l">
              <a:lnSpc>
                <a:spcPct val="90000"/>
              </a:lnSpc>
              <a:spcBef>
                <a:spcPts val="375"/>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rtl="0" algn="l">
              <a:lnSpc>
                <a:spcPct val="90000"/>
              </a:lnSpc>
              <a:spcBef>
                <a:spcPts val="375"/>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4325" lvl="3" marL="1828800" marR="0" rtl="0" algn="l">
              <a:lnSpc>
                <a:spcPct val="90000"/>
              </a:lnSpc>
              <a:spcBef>
                <a:spcPts val="375"/>
              </a:spcBef>
              <a:spcAft>
                <a:spcPts val="0"/>
              </a:spcAft>
              <a:buClr>
                <a:schemeClr val="dk1"/>
              </a:buClr>
              <a:buSzPts val="1350"/>
              <a:buFont typeface="Arial"/>
              <a:buChar char="•"/>
              <a:defRPr b="0" i="0" sz="1350" u="none" cap="none" strike="noStrike">
                <a:solidFill>
                  <a:schemeClr val="dk1"/>
                </a:solidFill>
                <a:latin typeface="Calibri"/>
                <a:ea typeface="Calibri"/>
                <a:cs typeface="Calibri"/>
                <a:sym typeface="Calibri"/>
              </a:defRPr>
            </a:lvl4pPr>
            <a:lvl5pPr indent="-314325" lvl="4" marL="2286000" marR="0" rtl="0" algn="l">
              <a:lnSpc>
                <a:spcPct val="90000"/>
              </a:lnSpc>
              <a:spcBef>
                <a:spcPts val="375"/>
              </a:spcBef>
              <a:spcAft>
                <a:spcPts val="0"/>
              </a:spcAft>
              <a:buClr>
                <a:schemeClr val="dk1"/>
              </a:buClr>
              <a:buSzPts val="1350"/>
              <a:buFont typeface="Arial"/>
              <a:buChar char="•"/>
              <a:defRPr b="0" i="0" sz="1350" u="none" cap="none" strike="noStrike">
                <a:solidFill>
                  <a:schemeClr val="dk1"/>
                </a:solidFill>
                <a:latin typeface="Calibri"/>
                <a:ea typeface="Calibri"/>
                <a:cs typeface="Calibri"/>
                <a:sym typeface="Calibri"/>
              </a:defRPr>
            </a:lvl5pPr>
            <a:lvl6pPr indent="-314325" lvl="5" marL="2743200" marR="0" rtl="0" algn="l">
              <a:lnSpc>
                <a:spcPct val="90000"/>
              </a:lnSpc>
              <a:spcBef>
                <a:spcPts val="375"/>
              </a:spcBef>
              <a:spcAft>
                <a:spcPts val="0"/>
              </a:spcAft>
              <a:buClr>
                <a:schemeClr val="dk1"/>
              </a:buClr>
              <a:buSzPts val="1350"/>
              <a:buFont typeface="Arial"/>
              <a:buChar char="•"/>
              <a:defRPr b="0" i="0" sz="1350" u="none" cap="none" strike="noStrike">
                <a:solidFill>
                  <a:schemeClr val="dk1"/>
                </a:solidFill>
                <a:latin typeface="Calibri"/>
                <a:ea typeface="Calibri"/>
                <a:cs typeface="Calibri"/>
                <a:sym typeface="Calibri"/>
              </a:defRPr>
            </a:lvl6pPr>
            <a:lvl7pPr indent="-314325" lvl="6" marL="3200400" marR="0" rtl="0" algn="l">
              <a:lnSpc>
                <a:spcPct val="90000"/>
              </a:lnSpc>
              <a:spcBef>
                <a:spcPts val="375"/>
              </a:spcBef>
              <a:spcAft>
                <a:spcPts val="0"/>
              </a:spcAft>
              <a:buClr>
                <a:schemeClr val="dk1"/>
              </a:buClr>
              <a:buSzPts val="1350"/>
              <a:buFont typeface="Arial"/>
              <a:buChar char="•"/>
              <a:defRPr b="0" i="0" sz="1350" u="none" cap="none" strike="noStrike">
                <a:solidFill>
                  <a:schemeClr val="dk1"/>
                </a:solidFill>
                <a:latin typeface="Calibri"/>
                <a:ea typeface="Calibri"/>
                <a:cs typeface="Calibri"/>
                <a:sym typeface="Calibri"/>
              </a:defRPr>
            </a:lvl7pPr>
            <a:lvl8pPr indent="-314325" lvl="7" marL="3657600" marR="0" rtl="0" algn="l">
              <a:lnSpc>
                <a:spcPct val="90000"/>
              </a:lnSpc>
              <a:spcBef>
                <a:spcPts val="375"/>
              </a:spcBef>
              <a:spcAft>
                <a:spcPts val="0"/>
              </a:spcAft>
              <a:buClr>
                <a:schemeClr val="dk1"/>
              </a:buClr>
              <a:buSzPts val="1350"/>
              <a:buFont typeface="Arial"/>
              <a:buChar char="•"/>
              <a:defRPr b="0" i="0" sz="1350" u="none" cap="none" strike="noStrike">
                <a:solidFill>
                  <a:schemeClr val="dk1"/>
                </a:solidFill>
                <a:latin typeface="Calibri"/>
                <a:ea typeface="Calibri"/>
                <a:cs typeface="Calibri"/>
                <a:sym typeface="Calibri"/>
              </a:defRPr>
            </a:lvl8pPr>
            <a:lvl9pPr indent="-314325" lvl="8" marL="4114800" marR="0" rtl="0" algn="l">
              <a:lnSpc>
                <a:spcPct val="90000"/>
              </a:lnSpc>
              <a:spcBef>
                <a:spcPts val="375"/>
              </a:spcBef>
              <a:spcAft>
                <a:spcPts val="0"/>
              </a:spcAft>
              <a:buClr>
                <a:schemeClr val="dk1"/>
              </a:buClr>
              <a:buSzPts val="1350"/>
              <a:buFont typeface="Arial"/>
              <a:buChar char="•"/>
              <a:defRPr b="0" i="0" sz="1350" u="none" cap="none" strike="noStrike">
                <a:solidFill>
                  <a:schemeClr val="dk1"/>
                </a:solidFill>
                <a:latin typeface="Calibri"/>
                <a:ea typeface="Calibri"/>
                <a:cs typeface="Calibri"/>
                <a:sym typeface="Calibri"/>
              </a:defRPr>
            </a:lvl9pPr>
          </a:lstStyle>
          <a:p/>
        </p:txBody>
      </p:sp>
      <p:sp>
        <p:nvSpPr>
          <p:cNvPr id="12" name="Google Shape;12;p2"/>
          <p:cNvSpPr txBox="1"/>
          <p:nvPr>
            <p:ph idx="10" type="dt"/>
          </p:nvPr>
        </p:nvSpPr>
        <p:spPr>
          <a:xfrm>
            <a:off x="471488" y="9181397"/>
            <a:ext cx="1543050" cy="527403"/>
          </a:xfrm>
          <a:prstGeom prst="rect">
            <a:avLst/>
          </a:prstGeom>
          <a:noFill/>
          <a:ln>
            <a:noFill/>
          </a:ln>
        </p:spPr>
        <p:txBody>
          <a:bodyPr anchorCtr="0" anchor="ctr" bIns="45700" lIns="91425" spcFirstLastPara="1" rIns="91425" wrap="square" tIns="45700">
            <a:noAutofit/>
          </a:bodyPr>
          <a:lstStyle>
            <a:lvl1pPr lvl="0" marR="0" rtl="0" algn="l">
              <a:spcBef>
                <a:spcPts val="0"/>
              </a:spcBef>
              <a:spcAft>
                <a:spcPts val="0"/>
              </a:spcAft>
              <a:buSzPts val="1400"/>
              <a:buNone/>
              <a:defRPr b="0" i="0" sz="90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13" name="Google Shape;13;p2"/>
          <p:cNvSpPr txBox="1"/>
          <p:nvPr>
            <p:ph idx="11" type="ftr"/>
          </p:nvPr>
        </p:nvSpPr>
        <p:spPr>
          <a:xfrm>
            <a:off x="2271713" y="9181397"/>
            <a:ext cx="2314575" cy="527403"/>
          </a:xfrm>
          <a:prstGeom prst="rect">
            <a:avLst/>
          </a:prstGeom>
          <a:noFill/>
          <a:ln>
            <a:noFill/>
          </a:ln>
        </p:spPr>
        <p:txBody>
          <a:bodyPr anchorCtr="0" anchor="ctr" bIns="45700" lIns="91425" spcFirstLastPara="1" rIns="91425" wrap="square" tIns="45700">
            <a:noAutofit/>
          </a:bodyPr>
          <a:lstStyle>
            <a:lvl1pPr lvl="0" marR="0" rtl="0" algn="ctr">
              <a:spcBef>
                <a:spcPts val="0"/>
              </a:spcBef>
              <a:spcAft>
                <a:spcPts val="0"/>
              </a:spcAft>
              <a:buSzPts val="1400"/>
              <a:buNone/>
              <a:defRPr b="0" i="0" sz="90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14" name="Google Shape;14;p2"/>
          <p:cNvSpPr txBox="1"/>
          <p:nvPr>
            <p:ph idx="12" type="sldNum"/>
          </p:nvPr>
        </p:nvSpPr>
        <p:spPr>
          <a:xfrm>
            <a:off x="4843463" y="9181397"/>
            <a:ext cx="1543050" cy="527403"/>
          </a:xfrm>
          <a:prstGeom prst="rect">
            <a:avLst/>
          </a:prstGeom>
          <a:noFill/>
          <a:ln>
            <a:noFill/>
          </a:ln>
        </p:spPr>
        <p:txBody>
          <a:bodyPr anchorCtr="0" anchor="ctr" bIns="45700" lIns="91425" spcFirstLastPara="1" rIns="91425" wrap="square" tIns="45700">
            <a:noAutofit/>
          </a:bodyPr>
          <a:lstStyle>
            <a:lvl1pPr indent="0" lvl="0" marL="0" marR="0" rtl="0" algn="r">
              <a:spcBef>
                <a:spcPts val="0"/>
              </a:spcBef>
              <a:buNone/>
              <a:defRPr b="0" i="0" sz="900" u="none" cap="none" strike="noStrike">
                <a:solidFill>
                  <a:srgbClr val="888888"/>
                </a:solidFill>
                <a:latin typeface="Calibri"/>
                <a:ea typeface="Calibri"/>
                <a:cs typeface="Calibri"/>
                <a:sym typeface="Calibri"/>
              </a:defRPr>
            </a:lvl1pPr>
            <a:lvl2pPr indent="0" lvl="1" marL="0" marR="0" rtl="0" algn="r">
              <a:spcBef>
                <a:spcPts val="0"/>
              </a:spcBef>
              <a:buNone/>
              <a:defRPr b="0" i="0" sz="900" u="none" cap="none" strike="noStrike">
                <a:solidFill>
                  <a:srgbClr val="888888"/>
                </a:solidFill>
                <a:latin typeface="Calibri"/>
                <a:ea typeface="Calibri"/>
                <a:cs typeface="Calibri"/>
                <a:sym typeface="Calibri"/>
              </a:defRPr>
            </a:lvl2pPr>
            <a:lvl3pPr indent="0" lvl="2" marL="0" marR="0" rtl="0" algn="r">
              <a:spcBef>
                <a:spcPts val="0"/>
              </a:spcBef>
              <a:buNone/>
              <a:defRPr b="0" i="0" sz="900" u="none" cap="none" strike="noStrike">
                <a:solidFill>
                  <a:srgbClr val="888888"/>
                </a:solidFill>
                <a:latin typeface="Calibri"/>
                <a:ea typeface="Calibri"/>
                <a:cs typeface="Calibri"/>
                <a:sym typeface="Calibri"/>
              </a:defRPr>
            </a:lvl3pPr>
            <a:lvl4pPr indent="0" lvl="3" marL="0" marR="0" rtl="0" algn="r">
              <a:spcBef>
                <a:spcPts val="0"/>
              </a:spcBef>
              <a:buNone/>
              <a:defRPr b="0" i="0" sz="900" u="none" cap="none" strike="noStrike">
                <a:solidFill>
                  <a:srgbClr val="888888"/>
                </a:solidFill>
                <a:latin typeface="Calibri"/>
                <a:ea typeface="Calibri"/>
                <a:cs typeface="Calibri"/>
                <a:sym typeface="Calibri"/>
              </a:defRPr>
            </a:lvl4pPr>
            <a:lvl5pPr indent="0" lvl="4" marL="0" marR="0" rtl="0" algn="r">
              <a:spcBef>
                <a:spcPts val="0"/>
              </a:spcBef>
              <a:buNone/>
              <a:defRPr b="0" i="0" sz="900" u="none" cap="none" strike="noStrike">
                <a:solidFill>
                  <a:srgbClr val="888888"/>
                </a:solidFill>
                <a:latin typeface="Calibri"/>
                <a:ea typeface="Calibri"/>
                <a:cs typeface="Calibri"/>
                <a:sym typeface="Calibri"/>
              </a:defRPr>
            </a:lvl5pPr>
            <a:lvl6pPr indent="0" lvl="5" marL="0" marR="0" rtl="0" algn="r">
              <a:spcBef>
                <a:spcPts val="0"/>
              </a:spcBef>
              <a:buNone/>
              <a:defRPr b="0" i="0" sz="900" u="none" cap="none" strike="noStrike">
                <a:solidFill>
                  <a:srgbClr val="888888"/>
                </a:solidFill>
                <a:latin typeface="Calibri"/>
                <a:ea typeface="Calibri"/>
                <a:cs typeface="Calibri"/>
                <a:sym typeface="Calibri"/>
              </a:defRPr>
            </a:lvl6pPr>
            <a:lvl7pPr indent="0" lvl="6" marL="0" marR="0" rtl="0" algn="r">
              <a:spcBef>
                <a:spcPts val="0"/>
              </a:spcBef>
              <a:buNone/>
              <a:defRPr b="0" i="0" sz="900" u="none" cap="none" strike="noStrike">
                <a:solidFill>
                  <a:srgbClr val="888888"/>
                </a:solidFill>
                <a:latin typeface="Calibri"/>
                <a:ea typeface="Calibri"/>
                <a:cs typeface="Calibri"/>
                <a:sym typeface="Calibri"/>
              </a:defRPr>
            </a:lvl7pPr>
            <a:lvl8pPr indent="0" lvl="7" marL="0" marR="0" rtl="0" algn="r">
              <a:spcBef>
                <a:spcPts val="0"/>
              </a:spcBef>
              <a:buNone/>
              <a:defRPr b="0" i="0" sz="900" u="none" cap="none" strike="noStrike">
                <a:solidFill>
                  <a:srgbClr val="888888"/>
                </a:solidFill>
                <a:latin typeface="Calibri"/>
                <a:ea typeface="Calibri"/>
                <a:cs typeface="Calibri"/>
                <a:sym typeface="Calibri"/>
              </a:defRPr>
            </a:lvl8pPr>
            <a:lvl9pPr indent="0" lvl="8" marL="0" marR="0" rtl="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comments" Target="../comments/comment1.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7" name="Shape 87"/>
        <p:cNvGrpSpPr/>
        <p:nvPr/>
      </p:nvGrpSpPr>
      <p:grpSpPr>
        <a:xfrm>
          <a:off x="0" y="0"/>
          <a:ext cx="0" cy="0"/>
          <a:chOff x="0" y="0"/>
          <a:chExt cx="0" cy="0"/>
        </a:xfrm>
      </p:grpSpPr>
      <p:cxnSp>
        <p:nvCxnSpPr>
          <p:cNvPr id="88" name="Google Shape;88;p1"/>
          <p:cNvCxnSpPr/>
          <p:nvPr/>
        </p:nvCxnSpPr>
        <p:spPr>
          <a:xfrm>
            <a:off x="200308" y="767153"/>
            <a:ext cx="6457384" cy="0"/>
          </a:xfrm>
          <a:prstGeom prst="straightConnector1">
            <a:avLst/>
          </a:prstGeom>
          <a:noFill/>
          <a:ln cap="flat" cmpd="sng" w="19050">
            <a:solidFill>
              <a:srgbClr val="F3F3F3"/>
            </a:solidFill>
            <a:prstDash val="solid"/>
            <a:miter lim="800000"/>
            <a:headEnd len="sm" w="sm" type="none"/>
            <a:tailEnd len="sm" w="sm" type="none"/>
          </a:ln>
        </p:spPr>
      </p:cxnSp>
      <p:sp>
        <p:nvSpPr>
          <p:cNvPr id="89" name="Google Shape;89;p1"/>
          <p:cNvSpPr txBox="1"/>
          <p:nvPr/>
        </p:nvSpPr>
        <p:spPr>
          <a:xfrm>
            <a:off x="469452" y="188600"/>
            <a:ext cx="1636800" cy="2154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b="1" i="0" lang="en-US" sz="1400" u="none" cap="none" strike="noStrike">
                <a:solidFill>
                  <a:srgbClr val="29245E"/>
                </a:solidFill>
                <a:latin typeface="Calibri"/>
                <a:ea typeface="Calibri"/>
                <a:cs typeface="Calibri"/>
                <a:sym typeface="Calibri"/>
              </a:rPr>
              <a:t>Company name</a:t>
            </a:r>
            <a:endParaRPr/>
          </a:p>
        </p:txBody>
      </p:sp>
      <p:sp>
        <p:nvSpPr>
          <p:cNvPr id="90" name="Google Shape;90;p1"/>
          <p:cNvSpPr/>
          <p:nvPr/>
        </p:nvSpPr>
        <p:spPr>
          <a:xfrm>
            <a:off x="5848350" y="171450"/>
            <a:ext cx="500199" cy="480058"/>
          </a:xfrm>
          <a:prstGeom prst="rect">
            <a:avLst/>
          </a:prstGeom>
          <a:solidFill>
            <a:schemeClr val="lt1"/>
          </a:solidFill>
          <a:ln cap="flat" cmpd="sng" w="12700">
            <a:solidFill>
              <a:srgbClr val="D8D8D8"/>
            </a:solidFill>
            <a:prstDash val="solid"/>
            <a:miter lim="800000"/>
            <a:headEnd len="sm" w="sm" type="none"/>
            <a:tailEnd len="sm" w="sm" type="none"/>
          </a:ln>
        </p:spPr>
        <p:txBody>
          <a:bodyPr anchorCtr="0" anchor="ctr" bIns="0" lIns="0" spcFirstLastPara="1" rIns="0" wrap="square" tIns="0">
            <a:noAutofit/>
          </a:bodyPr>
          <a:lstStyle/>
          <a:p>
            <a:pPr indent="0" lvl="0" marL="0" marR="0" rtl="0" algn="ctr">
              <a:spcBef>
                <a:spcPts val="0"/>
              </a:spcBef>
              <a:spcAft>
                <a:spcPts val="0"/>
              </a:spcAft>
              <a:buNone/>
            </a:pPr>
            <a:r>
              <a:rPr lang="en-US" sz="600">
                <a:solidFill>
                  <a:schemeClr val="dk1"/>
                </a:solidFill>
                <a:latin typeface="Calibri"/>
                <a:ea typeface="Calibri"/>
                <a:cs typeface="Calibri"/>
                <a:sym typeface="Calibri"/>
              </a:rPr>
              <a:t>Company</a:t>
            </a:r>
            <a:endParaRPr/>
          </a:p>
          <a:p>
            <a:pPr indent="0" lvl="0" marL="0" marR="0" rtl="0" algn="ctr">
              <a:spcBef>
                <a:spcPts val="0"/>
              </a:spcBef>
              <a:spcAft>
                <a:spcPts val="0"/>
              </a:spcAft>
              <a:buNone/>
            </a:pPr>
            <a:r>
              <a:rPr lang="en-US" sz="900">
                <a:solidFill>
                  <a:schemeClr val="dk1"/>
                </a:solidFill>
                <a:latin typeface="Calibri"/>
                <a:ea typeface="Calibri"/>
                <a:cs typeface="Calibri"/>
                <a:sym typeface="Calibri"/>
              </a:rPr>
              <a:t>Logo</a:t>
            </a:r>
            <a:endParaRPr sz="900">
              <a:solidFill>
                <a:schemeClr val="dk1"/>
              </a:solidFill>
              <a:latin typeface="Calibri"/>
              <a:ea typeface="Calibri"/>
              <a:cs typeface="Calibri"/>
              <a:sym typeface="Calibri"/>
            </a:endParaRPr>
          </a:p>
        </p:txBody>
      </p:sp>
      <p:sp>
        <p:nvSpPr>
          <p:cNvPr id="91" name="Google Shape;91;p1"/>
          <p:cNvSpPr txBox="1"/>
          <p:nvPr/>
        </p:nvSpPr>
        <p:spPr>
          <a:xfrm>
            <a:off x="469446" y="437606"/>
            <a:ext cx="893450" cy="215444"/>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1400">
                <a:solidFill>
                  <a:srgbClr val="595959"/>
                </a:solidFill>
                <a:latin typeface="Calibri"/>
                <a:ea typeface="Calibri"/>
                <a:cs typeface="Calibri"/>
                <a:sym typeface="Calibri"/>
              </a:rPr>
              <a:t>Catchphrase</a:t>
            </a:r>
            <a:endParaRPr/>
          </a:p>
        </p:txBody>
      </p:sp>
      <p:sp>
        <p:nvSpPr>
          <p:cNvPr id="92" name="Google Shape;92;p1"/>
          <p:cNvSpPr txBox="1"/>
          <p:nvPr/>
        </p:nvSpPr>
        <p:spPr>
          <a:xfrm>
            <a:off x="273669" y="943750"/>
            <a:ext cx="1636800" cy="1848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b="1" lang="en-US" sz="1200">
                <a:solidFill>
                  <a:srgbClr val="1F1D55"/>
                </a:solidFill>
                <a:latin typeface="Calibri"/>
                <a:ea typeface="Calibri"/>
                <a:cs typeface="Calibri"/>
                <a:sym typeface="Calibri"/>
              </a:rPr>
              <a:t>Key Personnel</a:t>
            </a:r>
            <a:endParaRPr/>
          </a:p>
        </p:txBody>
      </p:sp>
      <p:sp>
        <p:nvSpPr>
          <p:cNvPr id="93" name="Google Shape;93;p1"/>
          <p:cNvSpPr txBox="1"/>
          <p:nvPr/>
        </p:nvSpPr>
        <p:spPr>
          <a:xfrm>
            <a:off x="273659" y="1190725"/>
            <a:ext cx="2032800" cy="1386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3F3F3F"/>
                </a:solidFill>
                <a:latin typeface="Calibri"/>
                <a:ea typeface="Calibri"/>
                <a:cs typeface="Calibri"/>
                <a:sym typeface="Calibri"/>
              </a:rPr>
              <a:t>Name(CEO)</a:t>
            </a:r>
            <a:endParaRPr sz="900">
              <a:solidFill>
                <a:srgbClr val="3F3F3F"/>
              </a:solidFill>
              <a:latin typeface="Calibri"/>
              <a:ea typeface="Calibri"/>
              <a:cs typeface="Calibri"/>
              <a:sym typeface="Calibri"/>
            </a:endParaRPr>
          </a:p>
        </p:txBody>
      </p:sp>
      <p:sp>
        <p:nvSpPr>
          <p:cNvPr id="94" name="Google Shape;94;p1"/>
          <p:cNvSpPr txBox="1"/>
          <p:nvPr/>
        </p:nvSpPr>
        <p:spPr>
          <a:xfrm>
            <a:off x="273675" y="1753975"/>
            <a:ext cx="2072700" cy="1386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3F3F3F"/>
                </a:solidFill>
                <a:latin typeface="Calibri"/>
                <a:ea typeface="Calibri"/>
                <a:cs typeface="Calibri"/>
                <a:sym typeface="Calibri"/>
              </a:rPr>
              <a:t>JunGeun Park (Lead, Architect) </a:t>
            </a:r>
            <a:endParaRPr sz="900">
              <a:solidFill>
                <a:srgbClr val="3F3F3F"/>
              </a:solidFill>
              <a:latin typeface="Calibri"/>
              <a:ea typeface="Calibri"/>
              <a:cs typeface="Calibri"/>
              <a:sym typeface="Calibri"/>
            </a:endParaRPr>
          </a:p>
        </p:txBody>
      </p:sp>
      <p:sp>
        <p:nvSpPr>
          <p:cNvPr id="95" name="Google Shape;95;p1"/>
          <p:cNvSpPr txBox="1"/>
          <p:nvPr/>
        </p:nvSpPr>
        <p:spPr>
          <a:xfrm>
            <a:off x="273681" y="2359580"/>
            <a:ext cx="2072683" cy="138499"/>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3F3F3F"/>
                </a:solidFill>
                <a:latin typeface="Calibri"/>
                <a:ea typeface="Calibri"/>
                <a:cs typeface="Calibri"/>
                <a:sym typeface="Calibri"/>
              </a:rPr>
              <a:t>Govindraj Basatwar (Head of Global Biz Dev)</a:t>
            </a:r>
            <a:endParaRPr sz="900">
              <a:solidFill>
                <a:srgbClr val="3F3F3F"/>
              </a:solidFill>
              <a:latin typeface="Calibri"/>
              <a:ea typeface="Calibri"/>
              <a:cs typeface="Calibri"/>
              <a:sym typeface="Calibri"/>
            </a:endParaRPr>
          </a:p>
        </p:txBody>
      </p:sp>
      <p:sp>
        <p:nvSpPr>
          <p:cNvPr id="96" name="Google Shape;96;p1"/>
          <p:cNvSpPr txBox="1"/>
          <p:nvPr/>
        </p:nvSpPr>
        <p:spPr>
          <a:xfrm>
            <a:off x="273671" y="3203825"/>
            <a:ext cx="1636800" cy="1848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b="1" lang="en-US" sz="1200">
                <a:solidFill>
                  <a:srgbClr val="1F1D55"/>
                </a:solidFill>
                <a:latin typeface="Calibri"/>
                <a:ea typeface="Calibri"/>
                <a:cs typeface="Calibri"/>
                <a:sym typeface="Calibri"/>
              </a:rPr>
              <a:t>Funding To Date</a:t>
            </a:r>
            <a:endParaRPr/>
          </a:p>
        </p:txBody>
      </p:sp>
      <p:sp>
        <p:nvSpPr>
          <p:cNvPr id="97" name="Google Shape;97;p1"/>
          <p:cNvSpPr txBox="1"/>
          <p:nvPr/>
        </p:nvSpPr>
        <p:spPr>
          <a:xfrm>
            <a:off x="273681" y="3448489"/>
            <a:ext cx="1832666" cy="379591"/>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7F7F7F"/>
                </a:solidFill>
                <a:latin typeface="Calibri"/>
                <a:ea typeface="Calibri"/>
                <a:cs typeface="Calibri"/>
                <a:sym typeface="Calibri"/>
              </a:rPr>
              <a:t>Intervest, Naver, Daum, KDB</a:t>
            </a:r>
            <a:endParaRPr/>
          </a:p>
          <a:p>
            <a:pPr indent="0" lvl="0" marL="0" marR="0" rtl="0" algn="l">
              <a:spcBef>
                <a:spcPts val="800"/>
              </a:spcBef>
              <a:spcAft>
                <a:spcPts val="0"/>
              </a:spcAft>
              <a:buNone/>
            </a:pPr>
            <a:r>
              <a:rPr lang="en-US" sz="900">
                <a:solidFill>
                  <a:srgbClr val="7F7F7F"/>
                </a:solidFill>
                <a:latin typeface="Calibri"/>
                <a:ea typeface="Calibri"/>
                <a:cs typeface="Calibri"/>
                <a:sym typeface="Calibri"/>
              </a:rPr>
              <a:t>6 Mil. US$ in total</a:t>
            </a:r>
            <a:endParaRPr/>
          </a:p>
        </p:txBody>
      </p:sp>
      <p:sp>
        <p:nvSpPr>
          <p:cNvPr id="98" name="Google Shape;98;p1"/>
          <p:cNvSpPr txBox="1"/>
          <p:nvPr/>
        </p:nvSpPr>
        <p:spPr>
          <a:xfrm>
            <a:off x="273670" y="7120200"/>
            <a:ext cx="1990200" cy="1848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b="1" lang="en-US" sz="1200">
                <a:solidFill>
                  <a:srgbClr val="1F1D55"/>
                </a:solidFill>
                <a:latin typeface="Calibri"/>
                <a:ea typeface="Calibri"/>
                <a:cs typeface="Calibri"/>
                <a:sym typeface="Calibri"/>
              </a:rPr>
              <a:t>Key Achievements</a:t>
            </a:r>
            <a:endParaRPr/>
          </a:p>
        </p:txBody>
      </p:sp>
      <p:sp>
        <p:nvSpPr>
          <p:cNvPr id="99" name="Google Shape;99;p1"/>
          <p:cNvSpPr txBox="1"/>
          <p:nvPr/>
        </p:nvSpPr>
        <p:spPr>
          <a:xfrm>
            <a:off x="273675" y="7416575"/>
            <a:ext cx="2032800" cy="1386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3F3F3F"/>
                </a:solidFill>
                <a:latin typeface="Calibri"/>
                <a:ea typeface="Calibri"/>
                <a:cs typeface="Calibri"/>
                <a:sym typeface="Calibri"/>
              </a:rPr>
              <a:t>260+ active customers worldwide</a:t>
            </a:r>
            <a:endParaRPr sz="900">
              <a:solidFill>
                <a:srgbClr val="3F3F3F"/>
              </a:solidFill>
              <a:latin typeface="Calibri"/>
              <a:ea typeface="Calibri"/>
              <a:cs typeface="Calibri"/>
              <a:sym typeface="Calibri"/>
            </a:endParaRPr>
          </a:p>
        </p:txBody>
      </p:sp>
      <p:sp>
        <p:nvSpPr>
          <p:cNvPr id="100" name="Google Shape;100;p1"/>
          <p:cNvSpPr txBox="1"/>
          <p:nvPr/>
        </p:nvSpPr>
        <p:spPr>
          <a:xfrm>
            <a:off x="273672" y="8086925"/>
            <a:ext cx="1938300" cy="1386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3F3F3F"/>
                </a:solidFill>
                <a:latin typeface="Calibri"/>
                <a:ea typeface="Calibri"/>
                <a:cs typeface="Calibri"/>
                <a:sym typeface="Calibri"/>
              </a:rPr>
              <a:t>ARR 4.3M$ achieved in 2022</a:t>
            </a:r>
            <a:endParaRPr sz="900">
              <a:solidFill>
                <a:srgbClr val="3F3F3F"/>
              </a:solidFill>
              <a:latin typeface="Calibri"/>
              <a:ea typeface="Calibri"/>
              <a:cs typeface="Calibri"/>
              <a:sym typeface="Calibri"/>
            </a:endParaRPr>
          </a:p>
        </p:txBody>
      </p:sp>
      <p:sp>
        <p:nvSpPr>
          <p:cNvPr id="101" name="Google Shape;101;p1"/>
          <p:cNvSpPr txBox="1"/>
          <p:nvPr/>
        </p:nvSpPr>
        <p:spPr>
          <a:xfrm>
            <a:off x="273669" y="8766775"/>
            <a:ext cx="1903800" cy="1386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3F3F3F"/>
                </a:solidFill>
                <a:latin typeface="Calibri"/>
                <a:ea typeface="Calibri"/>
                <a:cs typeface="Calibri"/>
                <a:sym typeface="Calibri"/>
              </a:rPr>
              <a:t>Reference customers</a:t>
            </a:r>
            <a:endParaRPr sz="900">
              <a:solidFill>
                <a:srgbClr val="3F3F3F"/>
              </a:solidFill>
              <a:latin typeface="Calibri"/>
              <a:ea typeface="Calibri"/>
              <a:cs typeface="Calibri"/>
              <a:sym typeface="Calibri"/>
            </a:endParaRPr>
          </a:p>
        </p:txBody>
      </p:sp>
      <p:sp>
        <p:nvSpPr>
          <p:cNvPr id="102" name="Google Shape;102;p1"/>
          <p:cNvSpPr txBox="1"/>
          <p:nvPr/>
        </p:nvSpPr>
        <p:spPr>
          <a:xfrm>
            <a:off x="2640379" y="943750"/>
            <a:ext cx="1574100" cy="1848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b="1" lang="en-US" sz="1200">
                <a:solidFill>
                  <a:srgbClr val="1F1D55"/>
                </a:solidFill>
                <a:latin typeface="Calibri"/>
                <a:ea typeface="Calibri"/>
                <a:cs typeface="Calibri"/>
                <a:sym typeface="Calibri"/>
              </a:rPr>
              <a:t>Problem</a:t>
            </a:r>
            <a:endParaRPr/>
          </a:p>
        </p:txBody>
      </p:sp>
      <p:sp>
        <p:nvSpPr>
          <p:cNvPr id="103" name="Google Shape;103;p1"/>
          <p:cNvSpPr txBox="1"/>
          <p:nvPr/>
        </p:nvSpPr>
        <p:spPr>
          <a:xfrm>
            <a:off x="273681" y="1332404"/>
            <a:ext cx="2032929" cy="276999"/>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7F7F7F"/>
                </a:solidFill>
                <a:latin typeface="Calibri"/>
                <a:ea typeface="Calibri"/>
                <a:cs typeface="Calibri"/>
                <a:sym typeface="Calibri"/>
              </a:rPr>
              <a:t>Founder &amp; CEO. 20+yrs experience in the security industry </a:t>
            </a:r>
            <a:endParaRPr sz="900">
              <a:solidFill>
                <a:srgbClr val="7F7F7F"/>
              </a:solidFill>
              <a:latin typeface="Calibri"/>
              <a:ea typeface="Calibri"/>
              <a:cs typeface="Calibri"/>
              <a:sym typeface="Calibri"/>
            </a:endParaRPr>
          </a:p>
        </p:txBody>
      </p:sp>
      <p:sp>
        <p:nvSpPr>
          <p:cNvPr id="104" name="Google Shape;104;p1"/>
          <p:cNvSpPr txBox="1"/>
          <p:nvPr/>
        </p:nvSpPr>
        <p:spPr>
          <a:xfrm>
            <a:off x="273681" y="1889112"/>
            <a:ext cx="2032929" cy="276999"/>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7F7F7F"/>
                </a:solidFill>
                <a:latin typeface="Calibri"/>
                <a:ea typeface="Calibri"/>
                <a:cs typeface="Calibri"/>
                <a:sym typeface="Calibri"/>
              </a:rPr>
              <a:t>Postech, BA</a:t>
            </a:r>
            <a:endParaRPr/>
          </a:p>
          <a:p>
            <a:pPr indent="0" lvl="0" marL="0" marR="0" rtl="0" algn="l">
              <a:spcBef>
                <a:spcPts val="0"/>
              </a:spcBef>
              <a:spcAft>
                <a:spcPts val="0"/>
              </a:spcAft>
              <a:buNone/>
            </a:pPr>
            <a:r>
              <a:rPr lang="en-US" sz="900">
                <a:solidFill>
                  <a:srgbClr val="7F7F7F"/>
                </a:solidFill>
                <a:latin typeface="Calibri"/>
                <a:ea typeface="Calibri"/>
                <a:cs typeface="Calibri"/>
                <a:sym typeface="Calibri"/>
              </a:rPr>
              <a:t>25yrs experience in R&amp;D</a:t>
            </a:r>
            <a:endParaRPr/>
          </a:p>
        </p:txBody>
      </p:sp>
      <p:sp>
        <p:nvSpPr>
          <p:cNvPr id="105" name="Google Shape;105;p1"/>
          <p:cNvSpPr txBox="1"/>
          <p:nvPr/>
        </p:nvSpPr>
        <p:spPr>
          <a:xfrm>
            <a:off x="273681" y="2659696"/>
            <a:ext cx="2032800" cy="2772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7F7F7F"/>
                </a:solidFill>
                <a:latin typeface="Calibri"/>
                <a:ea typeface="Calibri"/>
                <a:cs typeface="Calibri"/>
                <a:sym typeface="Calibri"/>
              </a:rPr>
              <a:t>12+ years of Global biz dev.</a:t>
            </a:r>
            <a:endParaRPr/>
          </a:p>
          <a:p>
            <a:pPr indent="0" lvl="0" marL="0" marR="0" rtl="0" algn="l">
              <a:spcBef>
                <a:spcPts val="0"/>
              </a:spcBef>
              <a:spcAft>
                <a:spcPts val="0"/>
              </a:spcAft>
              <a:buNone/>
            </a:pPr>
            <a:r>
              <a:rPr lang="en-US" sz="900">
                <a:solidFill>
                  <a:srgbClr val="7F7F7F"/>
                </a:solidFill>
                <a:latin typeface="Calibri"/>
                <a:ea typeface="Calibri"/>
                <a:cs typeface="Calibri"/>
                <a:sym typeface="Calibri"/>
              </a:rPr>
              <a:t>Managing Director of India Office</a:t>
            </a:r>
            <a:endParaRPr/>
          </a:p>
        </p:txBody>
      </p:sp>
      <p:sp>
        <p:nvSpPr>
          <p:cNvPr id="106" name="Google Shape;106;p1"/>
          <p:cNvSpPr txBox="1"/>
          <p:nvPr/>
        </p:nvSpPr>
        <p:spPr>
          <a:xfrm>
            <a:off x="2640373" y="1207167"/>
            <a:ext cx="3943946" cy="1661993"/>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7F7F7F"/>
                </a:solidFill>
                <a:latin typeface="Calibri"/>
                <a:ea typeface="Calibri"/>
                <a:cs typeface="Calibri"/>
                <a:sym typeface="Calibri"/>
              </a:rPr>
              <a:t>Studies by a Research found that 56% of iOS mobile apps were vulnerable to hacks, and 100% of Android apps. Robust enough solutions are expensive, have a high learning curve, and require to be implemented while the applications are being developed, making it impossible for mass adoption in the mobile gaming industry especially. </a:t>
            </a:r>
            <a:endParaRPr/>
          </a:p>
          <a:p>
            <a:pPr indent="0" lvl="0" marL="0" marR="0" rtl="0" algn="l">
              <a:spcBef>
                <a:spcPts val="0"/>
              </a:spcBef>
              <a:spcAft>
                <a:spcPts val="0"/>
              </a:spcAft>
              <a:buNone/>
            </a:pPr>
            <a:r>
              <a:t/>
            </a:r>
            <a:endParaRPr sz="900">
              <a:solidFill>
                <a:srgbClr val="7F7F7F"/>
              </a:solidFill>
              <a:latin typeface="Calibri"/>
              <a:ea typeface="Calibri"/>
              <a:cs typeface="Calibri"/>
              <a:sym typeface="Calibri"/>
            </a:endParaRPr>
          </a:p>
          <a:p>
            <a:pPr indent="0" lvl="0" marL="0" marR="0" rtl="0" algn="l">
              <a:spcBef>
                <a:spcPts val="0"/>
              </a:spcBef>
              <a:spcAft>
                <a:spcPts val="0"/>
              </a:spcAft>
              <a:buNone/>
            </a:pPr>
            <a:r>
              <a:rPr lang="en-US" sz="900">
                <a:solidFill>
                  <a:srgbClr val="7F7F7F"/>
                </a:solidFill>
                <a:latin typeface="Calibri"/>
                <a:ea typeface="Calibri"/>
                <a:cs typeface="Calibri"/>
                <a:sym typeface="Calibri"/>
              </a:rPr>
              <a:t>OTT services are growing fast but the threats by contents hacking and AD attached illegal distributions are getting increased. Security stacks to prevent contents hacking over multiple service windows are pretty complicated for the incorporation. </a:t>
            </a:r>
            <a:endParaRPr/>
          </a:p>
          <a:p>
            <a:pPr indent="0" lvl="0" marL="0" marR="0" rtl="0" algn="l">
              <a:spcBef>
                <a:spcPts val="0"/>
              </a:spcBef>
              <a:spcAft>
                <a:spcPts val="0"/>
              </a:spcAft>
              <a:buNone/>
            </a:pPr>
            <a:r>
              <a:t/>
            </a:r>
            <a:endParaRPr sz="900">
              <a:solidFill>
                <a:srgbClr val="7F7F7F"/>
              </a:solidFill>
              <a:latin typeface="Calibri"/>
              <a:ea typeface="Calibri"/>
              <a:cs typeface="Calibri"/>
              <a:sym typeface="Calibri"/>
            </a:endParaRPr>
          </a:p>
          <a:p>
            <a:pPr indent="0" lvl="0" marL="0" marR="0" rtl="0" algn="l">
              <a:spcBef>
                <a:spcPts val="0"/>
              </a:spcBef>
              <a:spcAft>
                <a:spcPts val="0"/>
              </a:spcAft>
              <a:buNone/>
            </a:pPr>
            <a:r>
              <a:rPr lang="en-US" sz="900">
                <a:solidFill>
                  <a:srgbClr val="7F7F7F"/>
                </a:solidFill>
                <a:latin typeface="Calibri"/>
                <a:ea typeface="Calibri"/>
                <a:cs typeface="Calibri"/>
                <a:sym typeface="Calibri"/>
              </a:rPr>
              <a:t>The industry needs an easy, affordable, pre-integrated SaaS service to save the time of incorporation/deployment and made everything easy to go with. </a:t>
            </a:r>
            <a:endParaRPr/>
          </a:p>
        </p:txBody>
      </p:sp>
      <p:sp>
        <p:nvSpPr>
          <p:cNvPr id="107" name="Google Shape;107;p1"/>
          <p:cNvSpPr txBox="1"/>
          <p:nvPr/>
        </p:nvSpPr>
        <p:spPr>
          <a:xfrm>
            <a:off x="2640379" y="3197525"/>
            <a:ext cx="1466700" cy="1848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b="1" lang="en-US" sz="1200">
                <a:solidFill>
                  <a:srgbClr val="1F1D55"/>
                </a:solidFill>
                <a:latin typeface="Calibri"/>
                <a:ea typeface="Calibri"/>
                <a:cs typeface="Calibri"/>
                <a:sym typeface="Calibri"/>
              </a:rPr>
              <a:t>Solution</a:t>
            </a:r>
            <a:endParaRPr/>
          </a:p>
        </p:txBody>
      </p:sp>
      <p:sp>
        <p:nvSpPr>
          <p:cNvPr id="108" name="Google Shape;108;p1"/>
          <p:cNvSpPr txBox="1"/>
          <p:nvPr/>
        </p:nvSpPr>
        <p:spPr>
          <a:xfrm>
            <a:off x="2640376" y="5233850"/>
            <a:ext cx="2346300" cy="1848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b="1" lang="en-US" sz="1200">
                <a:solidFill>
                  <a:srgbClr val="1F1D55"/>
                </a:solidFill>
                <a:latin typeface="Calibri"/>
                <a:ea typeface="Calibri"/>
                <a:cs typeface="Calibri"/>
                <a:sym typeface="Calibri"/>
              </a:rPr>
              <a:t>Competitive Landscape</a:t>
            </a:r>
            <a:endParaRPr/>
          </a:p>
        </p:txBody>
      </p:sp>
      <p:sp>
        <p:nvSpPr>
          <p:cNvPr id="109" name="Google Shape;109;p1"/>
          <p:cNvSpPr txBox="1"/>
          <p:nvPr/>
        </p:nvSpPr>
        <p:spPr>
          <a:xfrm>
            <a:off x="2640373" y="5497261"/>
            <a:ext cx="3945600" cy="553998"/>
          </a:xfrm>
          <a:prstGeom prst="rect">
            <a:avLst/>
          </a:prstGeom>
          <a:noFill/>
          <a:ln>
            <a:noFill/>
          </a:ln>
        </p:spPr>
        <p:txBody>
          <a:bodyPr anchorCtr="0" anchor="t" bIns="0" lIns="0" spcFirstLastPara="1" rIns="0" wrap="square" tIns="0">
            <a:spAutoFit/>
          </a:bodyPr>
          <a:lstStyle/>
          <a:p>
            <a:pPr indent="-171450" lvl="0" marL="171450" marR="0" rtl="0" algn="l">
              <a:spcBef>
                <a:spcPts val="0"/>
              </a:spcBef>
              <a:spcAft>
                <a:spcPts val="0"/>
              </a:spcAft>
              <a:buClr>
                <a:srgbClr val="7F7F7F"/>
              </a:buClr>
              <a:buSzPts val="900"/>
              <a:buFont typeface="Noto Sans Symbols"/>
              <a:buChar char="●"/>
            </a:pPr>
            <a:r>
              <a:rPr lang="en-US" sz="900">
                <a:solidFill>
                  <a:srgbClr val="7F7F7F"/>
                </a:solidFill>
                <a:latin typeface="Calibri"/>
                <a:ea typeface="Calibri"/>
                <a:cs typeface="Calibri"/>
                <a:sym typeface="Calibri"/>
              </a:rPr>
              <a:t>App protection </a:t>
            </a:r>
            <a:endParaRPr/>
          </a:p>
          <a:p>
            <a:pPr indent="-171450" lvl="1" marL="628650" marR="0" rtl="0" algn="l">
              <a:spcBef>
                <a:spcPts val="0"/>
              </a:spcBef>
              <a:spcAft>
                <a:spcPts val="0"/>
              </a:spcAft>
              <a:buClr>
                <a:srgbClr val="7F7F7F"/>
              </a:buClr>
              <a:buSzPts val="900"/>
              <a:buFont typeface="Arial"/>
              <a:buChar char="•"/>
            </a:pPr>
            <a:r>
              <a:rPr b="0" i="0" lang="en-US" sz="900" u="none" cap="none" strike="noStrike">
                <a:solidFill>
                  <a:srgbClr val="7F7F7F"/>
                </a:solidFill>
                <a:latin typeface="Calibri"/>
                <a:ea typeface="Calibri"/>
                <a:cs typeface="Calibri"/>
                <a:sym typeface="Calibri"/>
              </a:rPr>
              <a:t>Verimatix, Irdeto, Appdome, Promon, GuardSquare</a:t>
            </a:r>
            <a:endParaRPr b="0" i="0" sz="900" u="none" cap="none" strike="noStrike">
              <a:solidFill>
                <a:srgbClr val="7F7F7F"/>
              </a:solidFill>
              <a:latin typeface="Calibri"/>
              <a:ea typeface="Calibri"/>
              <a:cs typeface="Calibri"/>
              <a:sym typeface="Calibri"/>
            </a:endParaRPr>
          </a:p>
          <a:p>
            <a:pPr indent="-171450" lvl="0" marL="171450" marR="0" rtl="0" algn="l">
              <a:spcBef>
                <a:spcPts val="0"/>
              </a:spcBef>
              <a:spcAft>
                <a:spcPts val="0"/>
              </a:spcAft>
              <a:buClr>
                <a:srgbClr val="7F7F7F"/>
              </a:buClr>
              <a:buSzPts val="900"/>
              <a:buFont typeface="Noto Sans Symbols"/>
              <a:buChar char="●"/>
            </a:pPr>
            <a:r>
              <a:rPr lang="en-US" sz="900">
                <a:solidFill>
                  <a:srgbClr val="7F7F7F"/>
                </a:solidFill>
                <a:latin typeface="Calibri"/>
                <a:ea typeface="Calibri"/>
                <a:cs typeface="Calibri"/>
                <a:sym typeface="Calibri"/>
              </a:rPr>
              <a:t>Contents security </a:t>
            </a:r>
            <a:endParaRPr/>
          </a:p>
          <a:p>
            <a:pPr indent="-171450" lvl="1" marL="628650" marR="0" rtl="0" algn="l">
              <a:spcBef>
                <a:spcPts val="0"/>
              </a:spcBef>
              <a:spcAft>
                <a:spcPts val="0"/>
              </a:spcAft>
              <a:buClr>
                <a:srgbClr val="7F7F7F"/>
              </a:buClr>
              <a:buSzPts val="900"/>
              <a:buFont typeface="Arial"/>
              <a:buChar char="•"/>
            </a:pPr>
            <a:r>
              <a:rPr b="0" i="0" lang="en-US" sz="900" u="none" cap="none" strike="noStrike">
                <a:solidFill>
                  <a:srgbClr val="7F7F7F"/>
                </a:solidFill>
                <a:latin typeface="Calibri"/>
                <a:ea typeface="Calibri"/>
                <a:cs typeface="Calibri"/>
                <a:sym typeface="Calibri"/>
              </a:rPr>
              <a:t>Verimatrix, Irdeto, Nagra, CastLab, Axinom, BuyDRM </a:t>
            </a:r>
            <a:endParaRPr/>
          </a:p>
        </p:txBody>
      </p:sp>
      <p:sp>
        <p:nvSpPr>
          <p:cNvPr id="110" name="Google Shape;110;p1"/>
          <p:cNvSpPr txBox="1"/>
          <p:nvPr/>
        </p:nvSpPr>
        <p:spPr>
          <a:xfrm>
            <a:off x="2640378" y="6696500"/>
            <a:ext cx="2346300" cy="1848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b="1" lang="en-US" sz="1200">
                <a:solidFill>
                  <a:srgbClr val="1F1D55"/>
                </a:solidFill>
                <a:latin typeface="Calibri"/>
                <a:ea typeface="Calibri"/>
                <a:cs typeface="Calibri"/>
                <a:sym typeface="Calibri"/>
              </a:rPr>
              <a:t>Revenue Model</a:t>
            </a:r>
            <a:endParaRPr/>
          </a:p>
        </p:txBody>
      </p:sp>
      <p:sp>
        <p:nvSpPr>
          <p:cNvPr id="111" name="Google Shape;111;p1"/>
          <p:cNvSpPr txBox="1"/>
          <p:nvPr/>
        </p:nvSpPr>
        <p:spPr>
          <a:xfrm>
            <a:off x="2640373" y="6959894"/>
            <a:ext cx="3945600" cy="276999"/>
          </a:xfrm>
          <a:prstGeom prst="rect">
            <a:avLst/>
          </a:prstGeom>
          <a:noFill/>
          <a:ln>
            <a:noFill/>
          </a:ln>
        </p:spPr>
        <p:txBody>
          <a:bodyPr anchorCtr="0" anchor="t" bIns="0" lIns="0" spcFirstLastPara="1" rIns="0" wrap="square" tIns="0">
            <a:spAutoFit/>
          </a:bodyPr>
          <a:lstStyle/>
          <a:p>
            <a:pPr indent="-171450" lvl="0" marL="171450" marR="0" rtl="0" algn="l">
              <a:spcBef>
                <a:spcPts val="0"/>
              </a:spcBef>
              <a:spcAft>
                <a:spcPts val="0"/>
              </a:spcAft>
              <a:buClr>
                <a:srgbClr val="7F7F7F"/>
              </a:buClr>
              <a:buSzPts val="900"/>
              <a:buFont typeface="Noto Sans Symbols"/>
              <a:buChar char="●"/>
            </a:pPr>
            <a:r>
              <a:rPr lang="en-US" sz="900">
                <a:solidFill>
                  <a:srgbClr val="7F7F7F"/>
                </a:solidFill>
                <a:latin typeface="Calibri"/>
                <a:ea typeface="Calibri"/>
                <a:cs typeface="Calibri"/>
                <a:sym typeface="Calibri"/>
              </a:rPr>
              <a:t>+ pay as you go (monthly active device)</a:t>
            </a:r>
            <a:endParaRPr/>
          </a:p>
          <a:p>
            <a:pPr indent="-171450" lvl="0" marL="171450" marR="0" rtl="0" algn="l">
              <a:spcBef>
                <a:spcPts val="0"/>
              </a:spcBef>
              <a:spcAft>
                <a:spcPts val="0"/>
              </a:spcAft>
              <a:buClr>
                <a:srgbClr val="7F7F7F"/>
              </a:buClr>
              <a:buSzPts val="900"/>
              <a:buFont typeface="Noto Sans Symbols"/>
              <a:buChar char="●"/>
            </a:pPr>
            <a:r>
              <a:rPr lang="en-US" sz="900">
                <a:solidFill>
                  <a:srgbClr val="7F7F7F"/>
                </a:solidFill>
                <a:latin typeface="Calibri"/>
                <a:ea typeface="Calibri"/>
                <a:cs typeface="Calibri"/>
                <a:sym typeface="Calibri"/>
              </a:rPr>
              <a:t>+ pay as you go (monthly active user)</a:t>
            </a:r>
            <a:endParaRPr/>
          </a:p>
        </p:txBody>
      </p:sp>
      <p:sp>
        <p:nvSpPr>
          <p:cNvPr id="112" name="Google Shape;112;p1"/>
          <p:cNvSpPr txBox="1"/>
          <p:nvPr/>
        </p:nvSpPr>
        <p:spPr>
          <a:xfrm>
            <a:off x="2640377" y="7795550"/>
            <a:ext cx="2199300" cy="1848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b="1" lang="en-US" sz="1200">
                <a:solidFill>
                  <a:srgbClr val="1F1D55"/>
                </a:solidFill>
                <a:latin typeface="Calibri"/>
                <a:ea typeface="Calibri"/>
                <a:cs typeface="Calibri"/>
                <a:sym typeface="Calibri"/>
              </a:rPr>
              <a:t>Financial Projection</a:t>
            </a:r>
            <a:endParaRPr/>
          </a:p>
        </p:txBody>
      </p:sp>
      <p:sp>
        <p:nvSpPr>
          <p:cNvPr id="113" name="Google Shape;113;p1"/>
          <p:cNvSpPr txBox="1"/>
          <p:nvPr/>
        </p:nvSpPr>
        <p:spPr>
          <a:xfrm>
            <a:off x="5652950" y="7898450"/>
            <a:ext cx="893400" cy="123000"/>
          </a:xfrm>
          <a:prstGeom prst="rect">
            <a:avLst/>
          </a:prstGeom>
          <a:noFill/>
          <a:ln>
            <a:noFill/>
          </a:ln>
        </p:spPr>
        <p:txBody>
          <a:bodyPr anchorCtr="0" anchor="t" bIns="0" lIns="0" spcFirstLastPara="1" rIns="0" wrap="square" tIns="0">
            <a:spAutoFit/>
          </a:bodyPr>
          <a:lstStyle/>
          <a:p>
            <a:pPr indent="0" lvl="0" marL="0" marR="0" rtl="0" algn="r">
              <a:spcBef>
                <a:spcPts val="0"/>
              </a:spcBef>
              <a:spcAft>
                <a:spcPts val="0"/>
              </a:spcAft>
              <a:buNone/>
            </a:pPr>
            <a:r>
              <a:rPr lang="en-US" sz="800">
                <a:solidFill>
                  <a:srgbClr val="1F1D55"/>
                </a:solidFill>
                <a:latin typeface="Calibri"/>
                <a:ea typeface="Calibri"/>
                <a:cs typeface="Calibri"/>
                <a:sym typeface="Calibri"/>
              </a:rPr>
              <a:t>(Unit: Mil. USD)</a:t>
            </a:r>
            <a:endParaRPr/>
          </a:p>
        </p:txBody>
      </p:sp>
      <p:sp>
        <p:nvSpPr>
          <p:cNvPr id="114" name="Google Shape;114;p1"/>
          <p:cNvSpPr txBox="1"/>
          <p:nvPr/>
        </p:nvSpPr>
        <p:spPr>
          <a:xfrm>
            <a:off x="2640373" y="3458909"/>
            <a:ext cx="3945600" cy="1246495"/>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7F7F7F"/>
                </a:solidFill>
                <a:latin typeface="Calibri"/>
                <a:ea typeface="Calibri"/>
                <a:cs typeface="Calibri"/>
                <a:sym typeface="Calibri"/>
              </a:rPr>
              <a:t>End to end security suit protects audio/video contents and mobile app</a:t>
            </a:r>
            <a:endParaRPr/>
          </a:p>
          <a:p>
            <a:pPr indent="-171450" lvl="0" marL="171450" marR="0" rtl="0" algn="l">
              <a:spcBef>
                <a:spcPts val="0"/>
              </a:spcBef>
              <a:spcAft>
                <a:spcPts val="0"/>
              </a:spcAft>
              <a:buClr>
                <a:srgbClr val="7F7F7F"/>
              </a:buClr>
              <a:buSzPts val="900"/>
              <a:buFont typeface="Noto Sans Symbols"/>
              <a:buChar char="●"/>
            </a:pPr>
            <a:r>
              <a:rPr lang="en-US" sz="900">
                <a:solidFill>
                  <a:srgbClr val="7F7F7F"/>
                </a:solidFill>
                <a:latin typeface="Calibri"/>
                <a:ea typeface="Calibri"/>
                <a:cs typeface="Calibri"/>
                <a:sym typeface="Calibri"/>
              </a:rPr>
              <a:t>Robust security for most business domains</a:t>
            </a:r>
            <a:endParaRPr/>
          </a:p>
          <a:p>
            <a:pPr indent="-171450" lvl="0" marL="171450" marR="0" rtl="0" algn="l">
              <a:spcBef>
                <a:spcPts val="0"/>
              </a:spcBef>
              <a:spcAft>
                <a:spcPts val="0"/>
              </a:spcAft>
              <a:buClr>
                <a:srgbClr val="7F7F7F"/>
              </a:buClr>
              <a:buSzPts val="900"/>
              <a:buFont typeface="Noto Sans Symbols"/>
              <a:buChar char="●"/>
            </a:pPr>
            <a:r>
              <a:rPr lang="en-US" sz="900">
                <a:solidFill>
                  <a:srgbClr val="7F7F7F"/>
                </a:solidFill>
                <a:latin typeface="Calibri"/>
                <a:ea typeface="Calibri"/>
                <a:cs typeface="Calibri"/>
                <a:sym typeface="Calibri"/>
              </a:rPr>
              <a:t>Easy to use</a:t>
            </a:r>
            <a:endParaRPr/>
          </a:p>
          <a:p>
            <a:pPr indent="-171450" lvl="1" marL="628650" marR="0" rtl="0" algn="l">
              <a:spcBef>
                <a:spcPts val="0"/>
              </a:spcBef>
              <a:spcAft>
                <a:spcPts val="0"/>
              </a:spcAft>
              <a:buClr>
                <a:srgbClr val="7F7F7F"/>
              </a:buClr>
              <a:buSzPts val="900"/>
              <a:buFont typeface="Arial"/>
              <a:buChar char="•"/>
            </a:pPr>
            <a:r>
              <a:rPr b="0" i="0" lang="en-US" sz="900" u="none" cap="none" strike="noStrike">
                <a:solidFill>
                  <a:srgbClr val="7F7F7F"/>
                </a:solidFill>
                <a:latin typeface="Calibri"/>
                <a:ea typeface="Calibri"/>
                <a:cs typeface="Calibri"/>
                <a:sym typeface="Calibri"/>
              </a:rPr>
              <a:t>AppSealing: No coding needed</a:t>
            </a:r>
            <a:endParaRPr b="0" i="0" sz="900" u="none" cap="none" strike="noStrike">
              <a:solidFill>
                <a:srgbClr val="7F7F7F"/>
              </a:solidFill>
              <a:latin typeface="Calibri"/>
              <a:ea typeface="Calibri"/>
              <a:cs typeface="Calibri"/>
              <a:sym typeface="Calibri"/>
            </a:endParaRPr>
          </a:p>
          <a:p>
            <a:pPr indent="-171450" lvl="1" marL="628650" marR="0" rtl="0" algn="l">
              <a:spcBef>
                <a:spcPts val="0"/>
              </a:spcBef>
              <a:spcAft>
                <a:spcPts val="0"/>
              </a:spcAft>
              <a:buClr>
                <a:srgbClr val="7F7F7F"/>
              </a:buClr>
              <a:buSzPts val="900"/>
              <a:buFont typeface="Arial"/>
              <a:buChar char="•"/>
            </a:pPr>
            <a:r>
              <a:rPr b="0" i="0" lang="en-US" sz="900" u="none" cap="none" strike="noStrike">
                <a:solidFill>
                  <a:srgbClr val="7F7F7F"/>
                </a:solidFill>
                <a:latin typeface="Calibri"/>
                <a:ea typeface="Calibri"/>
                <a:cs typeface="Calibri"/>
                <a:sym typeface="Calibri"/>
              </a:rPr>
              <a:t>PallyCon: Simple API Integration</a:t>
            </a:r>
            <a:endParaRPr b="0" i="0" sz="900" u="none" cap="none" strike="noStrike">
              <a:solidFill>
                <a:srgbClr val="7F7F7F"/>
              </a:solidFill>
              <a:latin typeface="Calibri"/>
              <a:ea typeface="Calibri"/>
              <a:cs typeface="Calibri"/>
              <a:sym typeface="Calibri"/>
            </a:endParaRPr>
          </a:p>
          <a:p>
            <a:pPr indent="-171450" lvl="0" marL="171450" marR="0" rtl="0" algn="l">
              <a:spcBef>
                <a:spcPts val="0"/>
              </a:spcBef>
              <a:spcAft>
                <a:spcPts val="0"/>
              </a:spcAft>
              <a:buClr>
                <a:srgbClr val="7F7F7F"/>
              </a:buClr>
              <a:buSzPts val="900"/>
              <a:buFont typeface="Noto Sans Symbols"/>
              <a:buChar char="●"/>
            </a:pPr>
            <a:r>
              <a:rPr lang="en-US" sz="900">
                <a:solidFill>
                  <a:srgbClr val="7F7F7F"/>
                </a:solidFill>
                <a:latin typeface="Calibri"/>
                <a:ea typeface="Calibri"/>
                <a:cs typeface="Calibri"/>
                <a:sym typeface="Calibri"/>
              </a:rPr>
              <a:t>Fast to implement:</a:t>
            </a:r>
            <a:endParaRPr/>
          </a:p>
          <a:p>
            <a:pPr indent="-171450" lvl="1" marL="628650" marR="0" rtl="0" algn="l">
              <a:spcBef>
                <a:spcPts val="0"/>
              </a:spcBef>
              <a:spcAft>
                <a:spcPts val="0"/>
              </a:spcAft>
              <a:buClr>
                <a:srgbClr val="7F7F7F"/>
              </a:buClr>
              <a:buSzPts val="900"/>
              <a:buFont typeface="Arial"/>
              <a:buChar char="•"/>
            </a:pPr>
            <a:r>
              <a:rPr b="0" i="0" lang="en-US" sz="900" u="none" cap="none" strike="noStrike">
                <a:solidFill>
                  <a:srgbClr val="7F7F7F"/>
                </a:solidFill>
                <a:latin typeface="Calibri"/>
                <a:ea typeface="Calibri"/>
                <a:cs typeface="Calibri"/>
                <a:sym typeface="Calibri"/>
              </a:rPr>
              <a:t>Less than 10 mins</a:t>
            </a:r>
            <a:endParaRPr/>
          </a:p>
          <a:p>
            <a:pPr indent="-171450" lvl="1" marL="628650" marR="0" rtl="0" algn="l">
              <a:spcBef>
                <a:spcPts val="0"/>
              </a:spcBef>
              <a:spcAft>
                <a:spcPts val="0"/>
              </a:spcAft>
              <a:buClr>
                <a:srgbClr val="7F7F7F"/>
              </a:buClr>
              <a:buSzPts val="900"/>
              <a:buFont typeface="Arial"/>
              <a:buChar char="•"/>
            </a:pPr>
            <a:r>
              <a:rPr b="0" i="0" lang="en-US" sz="900" u="none" cap="none" strike="noStrike">
                <a:solidFill>
                  <a:srgbClr val="7F7F7F"/>
                </a:solidFill>
                <a:latin typeface="Calibri"/>
                <a:ea typeface="Calibri"/>
                <a:cs typeface="Calibri"/>
                <a:sym typeface="Calibri"/>
              </a:rPr>
              <a:t>Simple API integration and testing</a:t>
            </a:r>
            <a:endParaRPr b="0" i="0" sz="900" u="none" cap="none" strike="noStrike">
              <a:solidFill>
                <a:srgbClr val="7F7F7F"/>
              </a:solidFill>
              <a:latin typeface="Calibri"/>
              <a:ea typeface="Calibri"/>
              <a:cs typeface="Calibri"/>
              <a:sym typeface="Calibri"/>
            </a:endParaRPr>
          </a:p>
          <a:p>
            <a:pPr indent="-171450" lvl="0" marL="171450" marR="0" rtl="0" algn="l">
              <a:spcBef>
                <a:spcPts val="0"/>
              </a:spcBef>
              <a:spcAft>
                <a:spcPts val="0"/>
              </a:spcAft>
              <a:buClr>
                <a:srgbClr val="7F7F7F"/>
              </a:buClr>
              <a:buSzPts val="900"/>
              <a:buFont typeface="Noto Sans Symbols"/>
              <a:buChar char="●"/>
            </a:pPr>
            <a:r>
              <a:rPr lang="en-US" sz="900">
                <a:solidFill>
                  <a:srgbClr val="7F7F7F"/>
                </a:solidFill>
                <a:latin typeface="Calibri"/>
                <a:ea typeface="Calibri"/>
                <a:cs typeface="Calibri"/>
                <a:sym typeface="Calibri"/>
              </a:rPr>
              <a:t>Affordable: pay-per use pricing covers small tier to Enterprise tier</a:t>
            </a:r>
            <a:endParaRPr/>
          </a:p>
        </p:txBody>
      </p:sp>
      <p:sp>
        <p:nvSpPr>
          <p:cNvPr id="115" name="Google Shape;115;p1"/>
          <p:cNvSpPr txBox="1"/>
          <p:nvPr/>
        </p:nvSpPr>
        <p:spPr>
          <a:xfrm>
            <a:off x="878877" y="9641500"/>
            <a:ext cx="5000700" cy="230700"/>
          </a:xfrm>
          <a:prstGeom prst="rect">
            <a:avLst/>
          </a:prstGeom>
          <a:noFill/>
          <a:ln>
            <a:noFill/>
          </a:ln>
        </p:spPr>
        <p:txBody>
          <a:bodyPr anchorCtr="0" anchor="t" bIns="45700" lIns="91425" spcFirstLastPara="1" rIns="91425" wrap="square" tIns="45700">
            <a:spAutoFit/>
          </a:bodyPr>
          <a:lstStyle/>
          <a:p>
            <a:pPr indent="0" lvl="0" marL="0" marR="0" rtl="0" algn="ctr">
              <a:spcBef>
                <a:spcPts val="0"/>
              </a:spcBef>
              <a:spcAft>
                <a:spcPts val="0"/>
              </a:spcAft>
              <a:buNone/>
            </a:pPr>
            <a:r>
              <a:rPr lang="en-US" sz="900">
                <a:solidFill>
                  <a:srgbClr val="A5A5A5"/>
                </a:solidFill>
                <a:latin typeface="Calibri"/>
                <a:ea typeface="Calibri"/>
                <a:cs typeface="Calibri"/>
                <a:sym typeface="Calibri"/>
              </a:rPr>
              <a:t>Company name        |        Company Address       |        E-Mail        |      Company URL</a:t>
            </a:r>
            <a:endParaRPr sz="900">
              <a:solidFill>
                <a:srgbClr val="A5A5A5"/>
              </a:solidFill>
              <a:latin typeface="Calibri"/>
              <a:ea typeface="Calibri"/>
              <a:cs typeface="Calibri"/>
              <a:sym typeface="Calibri"/>
            </a:endParaRPr>
          </a:p>
        </p:txBody>
      </p:sp>
      <p:sp>
        <p:nvSpPr>
          <p:cNvPr id="116" name="Google Shape;116;p1"/>
          <p:cNvSpPr txBox="1"/>
          <p:nvPr/>
        </p:nvSpPr>
        <p:spPr>
          <a:xfrm>
            <a:off x="273681" y="4181718"/>
            <a:ext cx="1507019" cy="184666"/>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b="1" lang="en-US" sz="1200">
                <a:solidFill>
                  <a:srgbClr val="1F1D55"/>
                </a:solidFill>
                <a:latin typeface="Calibri"/>
                <a:ea typeface="Calibri"/>
                <a:cs typeface="Calibri"/>
                <a:sym typeface="Calibri"/>
                <a:extLst>
                  <a:ext uri="http://customooxmlschemas.google.com/">
                    <go:slidesCustomData xmlns:go="http://customooxmlschemas.google.com/" textRoundtripDataId="0"/>
                  </a:ext>
                </a:extLst>
              </a:rPr>
              <a:t>________ Summary</a:t>
            </a:r>
            <a:endParaRPr/>
          </a:p>
        </p:txBody>
      </p:sp>
      <p:sp>
        <p:nvSpPr>
          <p:cNvPr id="117" name="Google Shape;117;p1"/>
          <p:cNvSpPr txBox="1"/>
          <p:nvPr/>
        </p:nvSpPr>
        <p:spPr>
          <a:xfrm>
            <a:off x="273682" y="4432485"/>
            <a:ext cx="2072700" cy="2493600"/>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u="sng">
                <a:solidFill>
                  <a:srgbClr val="7F7F7F"/>
                </a:solidFill>
                <a:latin typeface="Calibri"/>
                <a:ea typeface="Calibri"/>
                <a:cs typeface="Calibri"/>
                <a:sym typeface="Calibri"/>
              </a:rPr>
              <a:t>       __ </a:t>
            </a:r>
            <a:r>
              <a:rPr lang="en-US" sz="900">
                <a:solidFill>
                  <a:srgbClr val="7F7F7F"/>
                </a:solidFill>
                <a:latin typeface="Calibri"/>
                <a:ea typeface="Calibri"/>
                <a:cs typeface="Calibri"/>
                <a:sym typeface="Calibri"/>
              </a:rPr>
              <a:t> provides security as a service for content protection and mobile app protection, Headquarter in Korea, office in Mumbai/Bangalore, San Jose </a:t>
            </a:r>
            <a:endParaRPr/>
          </a:p>
          <a:p>
            <a:pPr indent="0" lvl="0" marL="0" marR="0" rtl="0" algn="l">
              <a:spcBef>
                <a:spcPts val="0"/>
              </a:spcBef>
              <a:spcAft>
                <a:spcPts val="0"/>
              </a:spcAft>
              <a:buNone/>
            </a:pPr>
            <a:r>
              <a:t/>
            </a:r>
            <a:endParaRPr sz="900">
              <a:solidFill>
                <a:srgbClr val="7F7F7F"/>
              </a:solidFill>
              <a:latin typeface="Calibri"/>
              <a:ea typeface="Calibri"/>
              <a:cs typeface="Calibri"/>
              <a:sym typeface="Calibri"/>
            </a:endParaRPr>
          </a:p>
          <a:p>
            <a:pPr indent="0" lvl="0" marL="0" marR="0" rtl="0" algn="l">
              <a:spcBef>
                <a:spcPts val="0"/>
              </a:spcBef>
              <a:spcAft>
                <a:spcPts val="0"/>
              </a:spcAft>
              <a:buNone/>
            </a:pPr>
            <a:r>
              <a:rPr lang="en-US" sz="900" u="sng">
                <a:solidFill>
                  <a:srgbClr val="7F7F7F"/>
                </a:solidFill>
                <a:latin typeface="Calibri"/>
                <a:ea typeface="Calibri"/>
                <a:cs typeface="Calibri"/>
                <a:sym typeface="Calibri"/>
              </a:rPr>
              <a:t>       </a:t>
            </a:r>
            <a:r>
              <a:rPr lang="en-US" sz="900">
                <a:solidFill>
                  <a:srgbClr val="7F7F7F"/>
                </a:solidFill>
                <a:latin typeface="Calibri"/>
                <a:ea typeface="Calibri"/>
                <a:cs typeface="Calibri"/>
                <a:sym typeface="Calibri"/>
              </a:rPr>
              <a:t>contents security SaaS provides easy to integrate Multi-DRM APIs and Forensic watermarking service in a single workflow and it has pre-integrated with most of the technologies being used by the contents service providers such as transcoding, CDN, mobile players, etc.</a:t>
            </a:r>
            <a:endParaRPr/>
          </a:p>
          <a:p>
            <a:pPr indent="0" lvl="0" marL="0" marR="0" rtl="0" algn="l">
              <a:spcBef>
                <a:spcPts val="0"/>
              </a:spcBef>
              <a:spcAft>
                <a:spcPts val="0"/>
              </a:spcAft>
              <a:buNone/>
            </a:pPr>
            <a:r>
              <a:t/>
            </a:r>
            <a:endParaRPr sz="900">
              <a:solidFill>
                <a:srgbClr val="7F7F7F"/>
              </a:solidFill>
              <a:latin typeface="Calibri"/>
              <a:ea typeface="Calibri"/>
              <a:cs typeface="Calibri"/>
              <a:sym typeface="Calibri"/>
            </a:endParaRPr>
          </a:p>
          <a:p>
            <a:pPr indent="0" lvl="0" marL="0" marR="0" rtl="0" algn="l">
              <a:spcBef>
                <a:spcPts val="0"/>
              </a:spcBef>
              <a:spcAft>
                <a:spcPts val="0"/>
              </a:spcAft>
              <a:buNone/>
            </a:pPr>
            <a:r>
              <a:rPr lang="en-US" sz="900" u="sng">
                <a:solidFill>
                  <a:srgbClr val="7F7F7F"/>
                </a:solidFill>
                <a:latin typeface="Calibri"/>
                <a:ea typeface="Calibri"/>
                <a:cs typeface="Calibri"/>
                <a:sym typeface="Calibri"/>
              </a:rPr>
              <a:t> __ </a:t>
            </a:r>
            <a:r>
              <a:rPr lang="en-US" sz="900">
                <a:solidFill>
                  <a:srgbClr val="7F7F7F"/>
                </a:solidFill>
                <a:latin typeface="Calibri"/>
                <a:ea typeface="Calibri"/>
                <a:cs typeface="Calibri"/>
                <a:sym typeface="Calibri"/>
              </a:rPr>
              <a:t> provides security as a service for content protection and mobile app protection, Headquarter in Korea, office in Mumbai/Bangalore, San Jose </a:t>
            </a:r>
            <a:endParaRPr sz="900">
              <a:solidFill>
                <a:srgbClr val="7F7F7F"/>
              </a:solidFill>
              <a:latin typeface="Calibri"/>
              <a:ea typeface="Calibri"/>
              <a:cs typeface="Calibri"/>
              <a:sym typeface="Calibri"/>
            </a:endParaRPr>
          </a:p>
        </p:txBody>
      </p:sp>
      <p:sp>
        <p:nvSpPr>
          <p:cNvPr id="118" name="Google Shape;118;p1"/>
          <p:cNvSpPr txBox="1"/>
          <p:nvPr/>
        </p:nvSpPr>
        <p:spPr>
          <a:xfrm>
            <a:off x="273681" y="7557651"/>
            <a:ext cx="2032929" cy="276999"/>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7F7F7F"/>
                </a:solidFill>
                <a:latin typeface="Calibri"/>
                <a:ea typeface="Calibri"/>
                <a:cs typeface="Calibri"/>
                <a:sym typeface="Calibri"/>
              </a:rPr>
              <a:t>15+ years of international financial</a:t>
            </a:r>
            <a:endParaRPr/>
          </a:p>
          <a:p>
            <a:pPr indent="0" lvl="0" marL="0" marR="0" rtl="0" algn="l">
              <a:spcBef>
                <a:spcPts val="0"/>
              </a:spcBef>
              <a:spcAft>
                <a:spcPts val="0"/>
              </a:spcAft>
              <a:buNone/>
            </a:pPr>
            <a:r>
              <a:rPr lang="en-US" sz="900">
                <a:solidFill>
                  <a:srgbClr val="7F7F7F"/>
                </a:solidFill>
                <a:latin typeface="Calibri"/>
                <a:ea typeface="Calibri"/>
                <a:cs typeface="Calibri"/>
                <a:sym typeface="Calibri"/>
              </a:rPr>
              <a:t>leadership</a:t>
            </a:r>
            <a:endParaRPr/>
          </a:p>
        </p:txBody>
      </p:sp>
      <p:sp>
        <p:nvSpPr>
          <p:cNvPr id="119" name="Google Shape;119;p1"/>
          <p:cNvSpPr txBox="1"/>
          <p:nvPr/>
        </p:nvSpPr>
        <p:spPr>
          <a:xfrm>
            <a:off x="273681" y="8245484"/>
            <a:ext cx="2032929" cy="276999"/>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7F7F7F"/>
                </a:solidFill>
                <a:latin typeface="Calibri"/>
                <a:ea typeface="Calibri"/>
                <a:cs typeface="Calibri"/>
                <a:sym typeface="Calibri"/>
              </a:rPr>
              <a:t>15+ years of international financial</a:t>
            </a:r>
            <a:endParaRPr/>
          </a:p>
          <a:p>
            <a:pPr indent="0" lvl="0" marL="0" marR="0" rtl="0" algn="l">
              <a:spcBef>
                <a:spcPts val="0"/>
              </a:spcBef>
              <a:spcAft>
                <a:spcPts val="0"/>
              </a:spcAft>
              <a:buNone/>
            </a:pPr>
            <a:r>
              <a:rPr lang="en-US" sz="900">
                <a:solidFill>
                  <a:srgbClr val="7F7F7F"/>
                </a:solidFill>
                <a:latin typeface="Calibri"/>
                <a:ea typeface="Calibri"/>
                <a:cs typeface="Calibri"/>
                <a:sym typeface="Calibri"/>
              </a:rPr>
              <a:t>leadership</a:t>
            </a:r>
            <a:endParaRPr/>
          </a:p>
        </p:txBody>
      </p:sp>
      <p:sp>
        <p:nvSpPr>
          <p:cNvPr id="120" name="Google Shape;120;p1"/>
          <p:cNvSpPr txBox="1"/>
          <p:nvPr/>
        </p:nvSpPr>
        <p:spPr>
          <a:xfrm>
            <a:off x="273681" y="8939479"/>
            <a:ext cx="2032929" cy="276999"/>
          </a:xfrm>
          <a:prstGeom prst="rect">
            <a:avLst/>
          </a:prstGeom>
          <a:noFill/>
          <a:ln>
            <a:noFill/>
          </a:ln>
        </p:spPr>
        <p:txBody>
          <a:bodyPr anchorCtr="0" anchor="t" bIns="0" lIns="0" spcFirstLastPara="1" rIns="0" wrap="square" tIns="0">
            <a:spAutoFit/>
          </a:bodyPr>
          <a:lstStyle/>
          <a:p>
            <a:pPr indent="0" lvl="0" marL="0" marR="0" rtl="0" algn="l">
              <a:spcBef>
                <a:spcPts val="0"/>
              </a:spcBef>
              <a:spcAft>
                <a:spcPts val="0"/>
              </a:spcAft>
              <a:buNone/>
            </a:pPr>
            <a:r>
              <a:rPr lang="en-US" sz="900">
                <a:solidFill>
                  <a:srgbClr val="7F7F7F"/>
                </a:solidFill>
                <a:latin typeface="Calibri"/>
                <a:ea typeface="Calibri"/>
                <a:cs typeface="Calibri"/>
                <a:sym typeface="Calibri"/>
              </a:rPr>
              <a:t>15+ years of international financial</a:t>
            </a:r>
            <a:endParaRPr/>
          </a:p>
          <a:p>
            <a:pPr indent="0" lvl="0" marL="0" marR="0" rtl="0" algn="l">
              <a:spcBef>
                <a:spcPts val="0"/>
              </a:spcBef>
              <a:spcAft>
                <a:spcPts val="0"/>
              </a:spcAft>
              <a:buNone/>
            </a:pPr>
            <a:r>
              <a:rPr lang="en-US" sz="900">
                <a:solidFill>
                  <a:srgbClr val="7F7F7F"/>
                </a:solidFill>
                <a:latin typeface="Calibri"/>
                <a:ea typeface="Calibri"/>
                <a:cs typeface="Calibri"/>
                <a:sym typeface="Calibri"/>
              </a:rPr>
              <a:t>leadership</a:t>
            </a:r>
            <a:endParaRPr/>
          </a:p>
        </p:txBody>
      </p:sp>
      <p:graphicFrame>
        <p:nvGraphicFramePr>
          <p:cNvPr id="121" name="Google Shape;121;p1"/>
          <p:cNvGraphicFramePr/>
          <p:nvPr/>
        </p:nvGraphicFramePr>
        <p:xfrm>
          <a:off x="2640373" y="8061098"/>
          <a:ext cx="3000000" cy="3000000"/>
        </p:xfrm>
        <a:graphic>
          <a:graphicData uri="http://schemas.openxmlformats.org/drawingml/2006/table">
            <a:tbl>
              <a:tblPr bandRow="1" firstRow="1">
                <a:noFill/>
                <a:tableStyleId>{EDE8E26B-5B3B-4209-AC0A-353857C61970}</a:tableStyleId>
              </a:tblPr>
              <a:tblGrid>
                <a:gridCol w="648825"/>
                <a:gridCol w="549950"/>
                <a:gridCol w="549950"/>
                <a:gridCol w="549950"/>
                <a:gridCol w="549950"/>
                <a:gridCol w="549950"/>
                <a:gridCol w="549950"/>
              </a:tblGrid>
              <a:tr h="301125">
                <a:tc>
                  <a:txBody>
                    <a:bodyPr/>
                    <a:lstStyle/>
                    <a:p>
                      <a:pPr indent="0" lvl="0" marL="0" marR="0" rtl="0" algn="ctr">
                        <a:spcBef>
                          <a:spcPts val="0"/>
                        </a:spcBef>
                        <a:spcAft>
                          <a:spcPts val="0"/>
                        </a:spcAft>
                        <a:buNone/>
                      </a:pPr>
                      <a:r>
                        <a:rPr lang="en-US" sz="700" u="none" cap="none" strike="noStrike">
                          <a:latin typeface="Calibri"/>
                          <a:ea typeface="Calibri"/>
                          <a:cs typeface="Calibri"/>
                          <a:sym typeface="Calibri"/>
                        </a:rPr>
                        <a:t>Year</a:t>
                      </a:r>
                      <a:endParaRPr/>
                    </a:p>
                  </a:txBody>
                  <a:tcPr marT="45725" marB="45725" marR="91450" marL="91450" anchor="ctr"/>
                </a:tc>
                <a:tc>
                  <a:txBody>
                    <a:bodyPr/>
                    <a:lstStyle/>
                    <a:p>
                      <a:pPr indent="0" lvl="0" marL="0" marR="0" rtl="0" algn="ctr">
                        <a:spcBef>
                          <a:spcPts val="0"/>
                        </a:spcBef>
                        <a:spcAft>
                          <a:spcPts val="0"/>
                        </a:spcAft>
                        <a:buNone/>
                      </a:pPr>
                      <a:r>
                        <a:rPr lang="en-US" sz="700" u="none" cap="none" strike="noStrike">
                          <a:latin typeface="Calibri"/>
                          <a:ea typeface="Calibri"/>
                          <a:cs typeface="Calibri"/>
                          <a:sym typeface="Calibri"/>
                        </a:rPr>
                        <a:t>2023</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rPr lang="en-US" sz="700" u="none" cap="none" strike="noStrike">
                          <a:latin typeface="Calibri"/>
                          <a:ea typeface="Calibri"/>
                          <a:cs typeface="Calibri"/>
                          <a:sym typeface="Calibri"/>
                        </a:rPr>
                        <a:t>2024(E)</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rPr lang="en-US" sz="700" u="none" cap="none" strike="noStrike">
                          <a:latin typeface="Calibri"/>
                          <a:ea typeface="Calibri"/>
                          <a:cs typeface="Calibri"/>
                          <a:sym typeface="Calibri"/>
                        </a:rPr>
                        <a:t>2025(E)</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lnSpc>
                          <a:spcPct val="100000"/>
                        </a:lnSpc>
                        <a:spcBef>
                          <a:spcPts val="0"/>
                        </a:spcBef>
                        <a:spcAft>
                          <a:spcPts val="0"/>
                        </a:spcAft>
                        <a:buClr>
                          <a:schemeClr val="dk1"/>
                        </a:buClr>
                        <a:buSzPts val="700"/>
                        <a:buFont typeface="Calibri"/>
                        <a:buNone/>
                      </a:pPr>
                      <a:r>
                        <a:rPr lang="en-US" sz="700" u="none" cap="none" strike="noStrike">
                          <a:latin typeface="Calibri"/>
                          <a:ea typeface="Calibri"/>
                          <a:cs typeface="Calibri"/>
                          <a:sym typeface="Calibri"/>
                        </a:rPr>
                        <a:t>2026(E)</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lnSpc>
                          <a:spcPct val="100000"/>
                        </a:lnSpc>
                        <a:spcBef>
                          <a:spcPts val="0"/>
                        </a:spcBef>
                        <a:spcAft>
                          <a:spcPts val="0"/>
                        </a:spcAft>
                        <a:buClr>
                          <a:schemeClr val="dk1"/>
                        </a:buClr>
                        <a:buSzPts val="700"/>
                        <a:buFont typeface="Calibri"/>
                        <a:buNone/>
                      </a:pPr>
                      <a:r>
                        <a:rPr lang="en-US" sz="700" u="none" cap="none" strike="noStrike">
                          <a:latin typeface="Calibri"/>
                          <a:ea typeface="Calibri"/>
                          <a:cs typeface="Calibri"/>
                          <a:sym typeface="Calibri"/>
                        </a:rPr>
                        <a:t>2027(E)</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lnSpc>
                          <a:spcPct val="100000"/>
                        </a:lnSpc>
                        <a:spcBef>
                          <a:spcPts val="0"/>
                        </a:spcBef>
                        <a:spcAft>
                          <a:spcPts val="0"/>
                        </a:spcAft>
                        <a:buClr>
                          <a:schemeClr val="dk1"/>
                        </a:buClr>
                        <a:buSzPts val="700"/>
                        <a:buFont typeface="Calibri"/>
                        <a:buNone/>
                      </a:pPr>
                      <a:r>
                        <a:rPr lang="en-US" sz="700" u="none" cap="none" strike="noStrike">
                          <a:latin typeface="Calibri"/>
                          <a:ea typeface="Calibri"/>
                          <a:cs typeface="Calibri"/>
                          <a:sym typeface="Calibri"/>
                        </a:rPr>
                        <a:t>2028(E)</a:t>
                      </a:r>
                      <a:endParaRPr sz="700" u="none" cap="none" strike="noStrike">
                        <a:latin typeface="Calibri"/>
                        <a:ea typeface="Calibri"/>
                        <a:cs typeface="Calibri"/>
                        <a:sym typeface="Calibri"/>
                      </a:endParaRPr>
                    </a:p>
                  </a:txBody>
                  <a:tcPr marT="45725" marB="45725" marR="91450" marL="91450" anchor="ctr"/>
                </a:tc>
              </a:tr>
              <a:tr h="245625">
                <a:tc>
                  <a:txBody>
                    <a:bodyPr/>
                    <a:lstStyle/>
                    <a:p>
                      <a:pPr indent="0" lvl="0" marL="0" marR="0" rtl="0" algn="ctr">
                        <a:spcBef>
                          <a:spcPts val="0"/>
                        </a:spcBef>
                        <a:spcAft>
                          <a:spcPts val="0"/>
                        </a:spcAft>
                        <a:buNone/>
                      </a:pPr>
                      <a:r>
                        <a:rPr lang="en-US" sz="700" u="none" cap="none" strike="noStrike">
                          <a:latin typeface="Calibri"/>
                          <a:ea typeface="Calibri"/>
                          <a:cs typeface="Calibri"/>
                          <a:sym typeface="Calibri"/>
                        </a:rPr>
                        <a:t>Product 1</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r>
              <a:tr h="245625">
                <a:tc>
                  <a:txBody>
                    <a:bodyPr/>
                    <a:lstStyle/>
                    <a:p>
                      <a:pPr indent="0" lvl="0" marL="0" marR="0" rtl="0" algn="ctr">
                        <a:spcBef>
                          <a:spcPts val="0"/>
                        </a:spcBef>
                        <a:spcAft>
                          <a:spcPts val="0"/>
                        </a:spcAft>
                        <a:buNone/>
                      </a:pPr>
                      <a:r>
                        <a:rPr lang="en-US" sz="700" u="none" cap="none" strike="noStrike">
                          <a:latin typeface="Calibri"/>
                          <a:ea typeface="Calibri"/>
                          <a:cs typeface="Calibri"/>
                          <a:sym typeface="Calibri"/>
                        </a:rPr>
                        <a:t>Product 2</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r>
              <a:tr h="245625">
                <a:tc>
                  <a:txBody>
                    <a:bodyPr/>
                    <a:lstStyle/>
                    <a:p>
                      <a:pPr indent="0" lvl="0" marL="0" marR="0" rtl="0" algn="ctr">
                        <a:lnSpc>
                          <a:spcPct val="70000"/>
                        </a:lnSpc>
                        <a:spcBef>
                          <a:spcPts val="0"/>
                        </a:spcBef>
                        <a:spcAft>
                          <a:spcPts val="0"/>
                        </a:spcAft>
                        <a:buNone/>
                      </a:pPr>
                      <a:r>
                        <a:rPr lang="en-US" sz="700" u="none" cap="none" strike="noStrike">
                          <a:latin typeface="Calibri"/>
                          <a:ea typeface="Calibri"/>
                          <a:cs typeface="Calibri"/>
                          <a:sym typeface="Calibri"/>
                        </a:rPr>
                        <a:t># of</a:t>
                      </a:r>
                      <a:endParaRPr/>
                    </a:p>
                    <a:p>
                      <a:pPr indent="0" lvl="0" marL="0" marR="0" rtl="0" algn="ctr">
                        <a:lnSpc>
                          <a:spcPct val="70000"/>
                        </a:lnSpc>
                        <a:spcBef>
                          <a:spcPts val="0"/>
                        </a:spcBef>
                        <a:spcAft>
                          <a:spcPts val="0"/>
                        </a:spcAft>
                        <a:buNone/>
                      </a:pPr>
                      <a:r>
                        <a:rPr lang="en-US" sz="700" u="none" cap="none" strike="noStrike">
                          <a:latin typeface="Calibri"/>
                          <a:ea typeface="Calibri"/>
                          <a:cs typeface="Calibri"/>
                          <a:sym typeface="Calibri"/>
                        </a:rPr>
                        <a:t>Customers</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r>
              <a:tr h="245625">
                <a:tc>
                  <a:txBody>
                    <a:bodyPr/>
                    <a:lstStyle/>
                    <a:p>
                      <a:pPr indent="0" lvl="0" marL="0" marR="0" rtl="0" algn="ctr">
                        <a:spcBef>
                          <a:spcPts val="0"/>
                        </a:spcBef>
                        <a:spcAft>
                          <a:spcPts val="0"/>
                        </a:spcAft>
                        <a:buNone/>
                      </a:pPr>
                      <a:r>
                        <a:rPr lang="en-US" sz="700" u="none" cap="none" strike="noStrike">
                          <a:latin typeface="Calibri"/>
                          <a:ea typeface="Calibri"/>
                          <a:cs typeface="Calibri"/>
                          <a:sym typeface="Calibri"/>
                        </a:rPr>
                        <a:t>ARR</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c>
                  <a:txBody>
                    <a:bodyPr/>
                    <a:lstStyle/>
                    <a:p>
                      <a:pPr indent="0" lvl="0" marL="0" marR="0" rtl="0" algn="ctr">
                        <a:spcBef>
                          <a:spcPts val="0"/>
                        </a:spcBef>
                        <a:spcAft>
                          <a:spcPts val="0"/>
                        </a:spcAft>
                        <a:buNone/>
                      </a:pPr>
                      <a:r>
                        <a:t/>
                      </a:r>
                      <a:endParaRPr sz="700" u="none" cap="none" strike="noStrike">
                        <a:latin typeface="Calibri"/>
                        <a:ea typeface="Calibri"/>
                        <a:cs typeface="Calibri"/>
                        <a:sym typeface="Calibri"/>
                      </a:endParaRPr>
                    </a:p>
                  </a:txBody>
                  <a:tcPr marT="45725" marB="45725" marR="91450" marL="91450" anchor="ctr"/>
                </a:tc>
              </a:tr>
            </a:tbl>
          </a:graphicData>
        </a:graphic>
      </p:graphicFrame>
    </p:spTree>
  </p:cSld>
  <p:clrMapOvr>
    <a:masterClrMapping/>
  </p:clrMapOvr>
</p:sld>
</file>

<file path=ppt/theme/theme1.xml><?xml version="1.0" encoding="utf-8"?>
<a:theme xmlns:a="http://schemas.openxmlformats.org/drawingml/2006/main" xmlns:r="http://schemas.openxmlformats.org/officeDocument/2006/relationships" name="Office 테마">
  <a:themeElements>
    <a:clrScheme name="Office 테마">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테마">
  <a:themeElements>
    <a:clrScheme name="Offic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2024-08-29T17:45:56Z</dcterms:created>
  <dc:creator>Woobin Song</dc:creator>
</cp:coreProperties>
</file>